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1"/>
  </p:notesMasterIdLst>
  <p:handoutMasterIdLst>
    <p:handoutMasterId r:id="rId12"/>
  </p:handoutMasterIdLst>
  <p:sldIdLst>
    <p:sldId id="277" r:id="rId2"/>
    <p:sldId id="290" r:id="rId3"/>
    <p:sldId id="298" r:id="rId4"/>
    <p:sldId id="294" r:id="rId5"/>
    <p:sldId id="291" r:id="rId6"/>
    <p:sldId id="292" r:id="rId7"/>
    <p:sldId id="293" r:id="rId8"/>
    <p:sldId id="295" r:id="rId9"/>
    <p:sldId id="296" r:id="rId10"/>
  </p:sldIdLst>
  <p:sldSz cx="9144000" cy="6858000" type="screen4x3"/>
  <p:notesSz cx="7010400" cy="9296400"/>
  <p:embeddedFontLst>
    <p:embeddedFont>
      <p:font typeface="Calibri" panose="020F0502020204030204" pitchFamily="34" charset="0"/>
      <p:regular r:id="rId13"/>
      <p:bold r:id="rId14"/>
      <p:italic r:id="rId15"/>
      <p:boldItalic r:id="rId16"/>
    </p:embeddedFont>
    <p:embeddedFont>
      <p:font typeface="Darker Grotesque" panose="020B0604020202020204" charset="0"/>
      <p:regular r:id="rId17"/>
      <p:bold r:id="rId18"/>
    </p:embeddedFont>
    <p:embeddedFont>
      <p:font typeface="Garamond" panose="02020404030301010803" pitchFamily="18"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ubX7/9RRW1GCRotMKapIe9Ty81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CDA7D3-FCF2-4CBC-94A1-04AA66E90CC5}" v="4" dt="2022-01-20T12:19:33.439"/>
    <p1510:client id="{EB35C834-F9BD-49E8-B9C3-F4BA06FD1B6A}" v="3" dt="2022-01-20T11:31:42.437"/>
  </p1510:revLst>
</p1510:revInfo>
</file>

<file path=ppt/tableStyles.xml><?xml version="1.0" encoding="utf-8"?>
<a:tblStyleLst xmlns:a="http://schemas.openxmlformats.org/drawingml/2006/main" def="{F0F96D61-D487-451E-8B7D-37026E86DA51}">
  <a:tblStyle styleId="{F0F96D61-D487-451E-8B7D-37026E86DA51}" styleName="Table_0">
    <a:wholeTbl>
      <a:tcTxStyle b="off" i="off">
        <a:font>
          <a:latin typeface="Garamond"/>
          <a:ea typeface="Garamond"/>
          <a:cs typeface="Garamond"/>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5"/>
          </a:solidFill>
        </a:fill>
      </a:tcStyle>
    </a:wholeTbl>
    <a:band1H>
      <a:tcTxStyle/>
      <a:tcStyle>
        <a:tcBdr/>
        <a:fill>
          <a:solidFill>
            <a:srgbClr val="CAD5EB"/>
          </a:solidFill>
        </a:fill>
      </a:tcStyle>
    </a:band1H>
    <a:band2H>
      <a:tcTxStyle/>
      <a:tcStyle>
        <a:tcBdr/>
      </a:tcStyle>
    </a:band2H>
    <a:band1V>
      <a:tcTxStyle/>
      <a:tcStyle>
        <a:tcBdr/>
        <a:fill>
          <a:solidFill>
            <a:srgbClr val="CAD5EB"/>
          </a:solidFill>
        </a:fill>
      </a:tcStyle>
    </a:band1V>
    <a:band2V>
      <a:tcTxStyle/>
      <a:tcStyle>
        <a:tcBdr/>
      </a:tcStyle>
    </a:band2V>
    <a:lastCol>
      <a:tcTxStyle b="on" i="off">
        <a:font>
          <a:latin typeface="Garamond"/>
          <a:ea typeface="Garamond"/>
          <a:cs typeface="Garamond"/>
        </a:font>
        <a:schemeClr val="lt1"/>
      </a:tcTxStyle>
      <a:tcStyle>
        <a:tcBdr/>
        <a:fill>
          <a:solidFill>
            <a:schemeClr val="accent1"/>
          </a:solidFill>
        </a:fill>
      </a:tcStyle>
    </a:lastCol>
    <a:firstCol>
      <a:tcTxStyle b="on" i="off">
        <a:font>
          <a:latin typeface="Garamond"/>
          <a:ea typeface="Garamond"/>
          <a:cs typeface="Garamond"/>
        </a:font>
        <a:schemeClr val="lt1"/>
      </a:tcTxStyle>
      <a:tcStyle>
        <a:tcBdr/>
        <a:fill>
          <a:solidFill>
            <a:schemeClr val="accent1"/>
          </a:solidFill>
        </a:fill>
      </a:tcStyle>
    </a:firstCol>
    <a:lastRow>
      <a:tcTxStyle b="on" i="off">
        <a:font>
          <a:latin typeface="Garamond"/>
          <a:ea typeface="Garamond"/>
          <a:cs typeface="Garamond"/>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aramond"/>
          <a:ea typeface="Garamond"/>
          <a:cs typeface="Garamond"/>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46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Folcarelli" userId="e7a73d964f14057b" providerId="LiveId" clId="{59CDA7D3-FCF2-4CBC-94A1-04AA66E90CC5}"/>
    <pc:docChg chg="modSld">
      <pc:chgData name="Elizabeth Folcarelli" userId="e7a73d964f14057b" providerId="LiveId" clId="{59CDA7D3-FCF2-4CBC-94A1-04AA66E90CC5}" dt="2022-01-20T12:19:33.439" v="3" actId="20577"/>
      <pc:docMkLst>
        <pc:docMk/>
      </pc:docMkLst>
      <pc:sldChg chg="modSp">
        <pc:chgData name="Elizabeth Folcarelli" userId="e7a73d964f14057b" providerId="LiveId" clId="{59CDA7D3-FCF2-4CBC-94A1-04AA66E90CC5}" dt="2022-01-20T12:19:33.439" v="3" actId="20577"/>
        <pc:sldMkLst>
          <pc:docMk/>
          <pc:sldMk cId="2421346784" sldId="294"/>
        </pc:sldMkLst>
        <pc:graphicFrameChg chg="mod">
          <ac:chgData name="Elizabeth Folcarelli" userId="e7a73d964f14057b" providerId="LiveId" clId="{59CDA7D3-FCF2-4CBC-94A1-04AA66E90CC5}" dt="2022-01-20T12:19:33.439" v="3" actId="20577"/>
          <ac:graphicFrameMkLst>
            <pc:docMk/>
            <pc:sldMk cId="2421346784" sldId="294"/>
            <ac:graphicFrameMk id="5"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01BEFB-7938-40CB-990F-39E3CDB82855}"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5C34C17A-9AC5-40F1-A4B0-149A4537562F}">
      <dgm:prSet phldrT="[Text]" custT="1"/>
      <dgm:spPr>
        <a:solidFill>
          <a:schemeClr val="bg1">
            <a:lumMod val="75000"/>
            <a:alpha val="50000"/>
          </a:schemeClr>
        </a:solidFill>
      </dgm:spPr>
      <dgm:t>
        <a:bodyPr/>
        <a:lstStyle/>
        <a:p>
          <a:r>
            <a:rPr lang="en-US" sz="1400" dirty="0">
              <a:latin typeface="Times New Roman" panose="02020603050405020304" pitchFamily="18" charset="0"/>
              <a:cs typeface="Times New Roman" panose="02020603050405020304" pitchFamily="18" charset="0"/>
            </a:rPr>
            <a:t>Martha's Vineyard</a:t>
          </a:r>
        </a:p>
        <a:p>
          <a:r>
            <a:rPr lang="en-US" sz="1400" dirty="0">
              <a:latin typeface="Times New Roman" panose="02020603050405020304" pitchFamily="18" charset="0"/>
              <a:cs typeface="Times New Roman" panose="02020603050405020304" pitchFamily="18" charset="0"/>
            </a:rPr>
            <a:t>Service</a:t>
          </a:r>
        </a:p>
        <a:p>
          <a:r>
            <a:rPr lang="en-US" sz="1400" dirty="0">
              <a:latin typeface="Times New Roman" panose="02020603050405020304" pitchFamily="18" charset="0"/>
              <a:cs typeface="Times New Roman" panose="02020603050405020304" pitchFamily="18" charset="0"/>
            </a:rPr>
            <a:t>Expansion </a:t>
          </a:r>
        </a:p>
        <a:p>
          <a:r>
            <a:rPr lang="en-US" sz="1400" dirty="0">
              <a:latin typeface="Times New Roman" panose="02020603050405020304" pitchFamily="18" charset="0"/>
              <a:cs typeface="Times New Roman" panose="02020603050405020304" pitchFamily="18" charset="0"/>
            </a:rPr>
            <a:t>and</a:t>
          </a:r>
        </a:p>
        <a:p>
          <a:r>
            <a:rPr lang="en-US" sz="1400" dirty="0">
              <a:latin typeface="Times New Roman" panose="02020603050405020304" pitchFamily="18" charset="0"/>
              <a:cs typeface="Times New Roman" panose="02020603050405020304" pitchFamily="18" charset="0"/>
            </a:rPr>
            <a:t>Coordination</a:t>
          </a:r>
        </a:p>
        <a:p>
          <a:r>
            <a:rPr lang="en-US" sz="1400" dirty="0">
              <a:latin typeface="Times New Roman" panose="02020603050405020304" pitchFamily="18" charset="0"/>
              <a:cs typeface="Times New Roman" panose="02020603050405020304" pitchFamily="18" charset="0"/>
            </a:rPr>
            <a:t>Project</a:t>
          </a:r>
        </a:p>
      </dgm:t>
    </dgm:pt>
    <dgm:pt modelId="{3B24363F-0B63-4770-9AA6-3384B9334309}" type="parTrans" cxnId="{21AAA7A7-3D5D-4921-A51B-0D1D6290B084}">
      <dgm:prSet/>
      <dgm:spPr/>
      <dgm:t>
        <a:bodyPr/>
        <a:lstStyle/>
        <a:p>
          <a:endParaRPr lang="en-US"/>
        </a:p>
      </dgm:t>
    </dgm:pt>
    <dgm:pt modelId="{A6FAB2CB-42A4-46C3-8591-63654626696A}" type="sibTrans" cxnId="{21AAA7A7-3D5D-4921-A51B-0D1D6290B084}">
      <dgm:prSet/>
      <dgm:spPr/>
      <dgm:t>
        <a:bodyPr/>
        <a:lstStyle/>
        <a:p>
          <a:endParaRPr lang="en-US"/>
        </a:p>
      </dgm:t>
    </dgm:pt>
    <dgm:pt modelId="{BE2DF432-D056-459C-883C-3DFB3B90B612}">
      <dgm:prSet phldrT="[Text]"/>
      <dgm:spPr>
        <a:solidFill>
          <a:schemeClr val="accent2">
            <a:lumMod val="20000"/>
            <a:lumOff val="80000"/>
            <a:alpha val="50000"/>
          </a:schemeClr>
        </a:solidFill>
      </dgm:spPr>
      <dgm:t>
        <a:bodyPr/>
        <a:lstStyle/>
        <a:p>
          <a:r>
            <a:rPr lang="en-US" dirty="0">
              <a:solidFill>
                <a:schemeClr val="tx1"/>
              </a:solidFill>
              <a:latin typeface="Times New Roman" panose="02020603050405020304" pitchFamily="18" charset="0"/>
              <a:cs typeface="Times New Roman" panose="02020603050405020304" pitchFamily="18" charset="0"/>
            </a:rPr>
            <a:t>Martha's Vineyard Community Services</a:t>
          </a:r>
        </a:p>
      </dgm:t>
    </dgm:pt>
    <dgm:pt modelId="{6376BB95-3D5A-40E2-B23D-9A5089043036}" type="parTrans" cxnId="{AC9CBA0F-1D52-49EC-A432-77AC92A00527}">
      <dgm:prSet/>
      <dgm:spPr/>
      <dgm:t>
        <a:bodyPr/>
        <a:lstStyle/>
        <a:p>
          <a:endParaRPr lang="en-US"/>
        </a:p>
      </dgm:t>
    </dgm:pt>
    <dgm:pt modelId="{D7CF39E8-CE78-4F6A-A5FE-6EC3E3397258}" type="sibTrans" cxnId="{AC9CBA0F-1D52-49EC-A432-77AC92A00527}">
      <dgm:prSet/>
      <dgm:spPr/>
      <dgm:t>
        <a:bodyPr/>
        <a:lstStyle/>
        <a:p>
          <a:endParaRPr lang="en-US"/>
        </a:p>
      </dgm:t>
    </dgm:pt>
    <dgm:pt modelId="{A7B5339D-DE6C-49BE-B051-454DC85BB03B}">
      <dgm:prSet phldrT="[Text]"/>
      <dgm:spPr>
        <a:solidFill>
          <a:schemeClr val="bg1">
            <a:lumMod val="65000"/>
            <a:alpha val="50000"/>
          </a:schemeClr>
        </a:solidFill>
      </dgm:spPr>
      <dgm:t>
        <a:bodyPr/>
        <a:lstStyle/>
        <a:p>
          <a:r>
            <a:rPr lang="en-US" dirty="0">
              <a:latin typeface="Times New Roman" panose="02020603050405020304" pitchFamily="18" charset="0"/>
              <a:cs typeface="Times New Roman" panose="02020603050405020304" pitchFamily="18" charset="0"/>
            </a:rPr>
            <a:t>NAMI</a:t>
          </a:r>
        </a:p>
      </dgm:t>
    </dgm:pt>
    <dgm:pt modelId="{711B8CC8-9949-4184-8C38-94518BB6ABEB}" type="parTrans" cxnId="{84508335-952D-431C-AF98-8437440E4CA7}">
      <dgm:prSet/>
      <dgm:spPr/>
      <dgm:t>
        <a:bodyPr/>
        <a:lstStyle/>
        <a:p>
          <a:endParaRPr lang="en-US"/>
        </a:p>
      </dgm:t>
    </dgm:pt>
    <dgm:pt modelId="{47ABE4AA-FA4A-4F17-A2F0-95897B55DB81}" type="sibTrans" cxnId="{84508335-952D-431C-AF98-8437440E4CA7}">
      <dgm:prSet/>
      <dgm:spPr/>
      <dgm:t>
        <a:bodyPr/>
        <a:lstStyle/>
        <a:p>
          <a:endParaRPr lang="en-US"/>
        </a:p>
      </dgm:t>
    </dgm:pt>
    <dgm:pt modelId="{49B0E485-E144-414A-8925-09653B1F2F72}">
      <dgm:prSet phldrT="[Text]"/>
      <dgm:spPr>
        <a:solidFill>
          <a:schemeClr val="bg1">
            <a:lumMod val="65000"/>
            <a:alpha val="50000"/>
          </a:schemeClr>
        </a:solidFill>
      </dgm:spPr>
      <dgm:t>
        <a:bodyPr/>
        <a:lstStyle/>
        <a:p>
          <a:r>
            <a:rPr lang="en-US" dirty="0">
              <a:latin typeface="Times New Roman" panose="02020603050405020304" pitchFamily="18" charset="0"/>
              <a:cs typeface="Times New Roman" panose="02020603050405020304" pitchFamily="18" charset="0"/>
            </a:rPr>
            <a:t>Martha's Vineyard</a:t>
          </a:r>
        </a:p>
        <a:p>
          <a:r>
            <a:rPr lang="en-US" dirty="0">
              <a:latin typeface="Times New Roman" panose="02020603050405020304" pitchFamily="18" charset="0"/>
              <a:cs typeface="Times New Roman" panose="02020603050405020304" pitchFamily="18" charset="0"/>
            </a:rPr>
            <a:t>Public Schools</a:t>
          </a:r>
        </a:p>
      </dgm:t>
    </dgm:pt>
    <dgm:pt modelId="{79097D86-91D7-45C1-A47A-BAC5D69BD1D8}" type="parTrans" cxnId="{2C786948-6FEA-4BA6-9342-6A51267A0194}">
      <dgm:prSet/>
      <dgm:spPr/>
      <dgm:t>
        <a:bodyPr/>
        <a:lstStyle/>
        <a:p>
          <a:endParaRPr lang="en-US"/>
        </a:p>
      </dgm:t>
    </dgm:pt>
    <dgm:pt modelId="{76F05AB5-A640-435B-9C2A-1B334152C9F9}" type="sibTrans" cxnId="{2C786948-6FEA-4BA6-9342-6A51267A0194}">
      <dgm:prSet/>
      <dgm:spPr/>
      <dgm:t>
        <a:bodyPr/>
        <a:lstStyle/>
        <a:p>
          <a:endParaRPr lang="en-US"/>
        </a:p>
      </dgm:t>
    </dgm:pt>
    <dgm:pt modelId="{40860E5F-B212-4D3A-A670-1617B33409B9}">
      <dgm:prSet phldrT="[Text]"/>
      <dgm:spPr>
        <a:solidFill>
          <a:schemeClr val="bg1">
            <a:lumMod val="65000"/>
            <a:alpha val="50000"/>
          </a:schemeClr>
        </a:solidFill>
      </dgm:spPr>
      <dgm:t>
        <a:bodyPr/>
        <a:lstStyle/>
        <a:p>
          <a:r>
            <a:rPr lang="en-US" dirty="0">
              <a:latin typeface="Times New Roman" panose="02020603050405020304" pitchFamily="18" charset="0"/>
              <a:cs typeface="Times New Roman" panose="02020603050405020304" pitchFamily="18" charset="0"/>
            </a:rPr>
            <a:t>Martha's Vineyard</a:t>
          </a:r>
        </a:p>
        <a:p>
          <a:r>
            <a:rPr lang="en-US" dirty="0">
              <a:latin typeface="Times New Roman" panose="02020603050405020304" pitchFamily="18" charset="0"/>
              <a:cs typeface="Times New Roman" panose="02020603050405020304" pitchFamily="18" charset="0"/>
            </a:rPr>
            <a:t>Public Charter School</a:t>
          </a:r>
        </a:p>
      </dgm:t>
    </dgm:pt>
    <dgm:pt modelId="{03029783-0747-4525-9570-A673A43FD90F}" type="parTrans" cxnId="{1DD5099F-1597-4FD9-BD43-7606D064A5B0}">
      <dgm:prSet/>
      <dgm:spPr/>
      <dgm:t>
        <a:bodyPr/>
        <a:lstStyle/>
        <a:p>
          <a:endParaRPr lang="en-US"/>
        </a:p>
      </dgm:t>
    </dgm:pt>
    <dgm:pt modelId="{872AA558-6D3D-4455-AB1B-068777457C04}" type="sibTrans" cxnId="{1DD5099F-1597-4FD9-BD43-7606D064A5B0}">
      <dgm:prSet/>
      <dgm:spPr/>
      <dgm:t>
        <a:bodyPr/>
        <a:lstStyle/>
        <a:p>
          <a:endParaRPr lang="en-US"/>
        </a:p>
      </dgm:t>
    </dgm:pt>
    <dgm:pt modelId="{5D50192A-ED60-4684-9B94-91ED73CCD7CB}">
      <dgm:prSet/>
      <dgm:spPr>
        <a:solidFill>
          <a:schemeClr val="accent2">
            <a:lumMod val="20000"/>
            <a:lumOff val="80000"/>
            <a:alpha val="50000"/>
          </a:schemeClr>
        </a:solidFill>
      </dgm:spPr>
      <dgm:t>
        <a:bodyPr/>
        <a:lstStyle/>
        <a:p>
          <a:r>
            <a:rPr lang="en-US" dirty="0">
              <a:solidFill>
                <a:schemeClr val="tx1"/>
              </a:solidFill>
              <a:latin typeface="Times New Roman" panose="02020603050405020304" pitchFamily="18" charset="0"/>
              <a:cs typeface="Times New Roman" panose="02020603050405020304" pitchFamily="18" charset="0"/>
            </a:rPr>
            <a:t>Harbor</a:t>
          </a:r>
        </a:p>
        <a:p>
          <a:r>
            <a:rPr lang="en-US" dirty="0">
              <a:solidFill>
                <a:schemeClr val="tx1"/>
              </a:solidFill>
              <a:latin typeface="Times New Roman" panose="02020603050405020304" pitchFamily="18" charset="0"/>
              <a:cs typeface="Times New Roman" panose="02020603050405020304" pitchFamily="18" charset="0"/>
            </a:rPr>
            <a:t> Homes</a:t>
          </a:r>
        </a:p>
      </dgm:t>
    </dgm:pt>
    <dgm:pt modelId="{D92D24DC-636D-4F20-90C6-8727FE07858F}" type="parTrans" cxnId="{41B3B7AF-D814-434F-ACE2-355F3FB6852F}">
      <dgm:prSet/>
      <dgm:spPr/>
      <dgm:t>
        <a:bodyPr/>
        <a:lstStyle/>
        <a:p>
          <a:endParaRPr lang="en-US"/>
        </a:p>
      </dgm:t>
    </dgm:pt>
    <dgm:pt modelId="{4FFC3CF0-F4A3-478A-8BC7-DF116D8BAE86}" type="sibTrans" cxnId="{41B3B7AF-D814-434F-ACE2-355F3FB6852F}">
      <dgm:prSet/>
      <dgm:spPr/>
      <dgm:t>
        <a:bodyPr/>
        <a:lstStyle/>
        <a:p>
          <a:endParaRPr lang="en-US"/>
        </a:p>
      </dgm:t>
    </dgm:pt>
    <dgm:pt modelId="{07EC4519-12B1-49F1-A2E1-C9A08357601E}">
      <dgm:prSet/>
      <dgm:spPr>
        <a:solidFill>
          <a:schemeClr val="bg1">
            <a:lumMod val="65000"/>
            <a:alpha val="50000"/>
          </a:schemeClr>
        </a:solidFill>
      </dgm:spPr>
      <dgm: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SUD</a:t>
          </a:r>
        </a:p>
        <a:p>
          <a:r>
            <a:rPr lang="en-US" dirty="0">
              <a:latin typeface="Times New Roman" panose="02020603050405020304" pitchFamily="18" charset="0"/>
              <a:cs typeface="Times New Roman" panose="02020603050405020304" pitchFamily="18" charset="0"/>
            </a:rPr>
            <a:t>Coalition</a:t>
          </a:r>
        </a:p>
      </dgm:t>
    </dgm:pt>
    <dgm:pt modelId="{C5D9B95A-C628-4819-AEFB-21B60E963582}" type="parTrans" cxnId="{2CC0E268-EDC5-4CD1-91B2-91B8B0F60D5B}">
      <dgm:prSet/>
      <dgm:spPr/>
      <dgm:t>
        <a:bodyPr/>
        <a:lstStyle/>
        <a:p>
          <a:endParaRPr lang="en-US"/>
        </a:p>
      </dgm:t>
    </dgm:pt>
    <dgm:pt modelId="{14092531-3C89-4D8A-B70D-4B6B11CFAB32}" type="sibTrans" cxnId="{2CC0E268-EDC5-4CD1-91B2-91B8B0F60D5B}">
      <dgm:prSet/>
      <dgm:spPr/>
      <dgm:t>
        <a:bodyPr/>
        <a:lstStyle/>
        <a:p>
          <a:endParaRPr lang="en-US"/>
        </a:p>
      </dgm:t>
    </dgm:pt>
    <dgm:pt modelId="{548E9803-DBEC-4303-89BB-3CDF0474FE1E}">
      <dgm:prSet/>
      <dgm:spPr>
        <a:solidFill>
          <a:schemeClr val="accent2">
            <a:lumMod val="20000"/>
            <a:lumOff val="80000"/>
            <a:alpha val="50000"/>
          </a:schemeClr>
        </a:solidFill>
      </dgm:spPr>
      <dgm:t>
        <a:bodyPr/>
        <a:lstStyle/>
        <a:p>
          <a:r>
            <a:rPr lang="en-US" dirty="0">
              <a:solidFill>
                <a:schemeClr val="tx1"/>
              </a:solidFill>
              <a:latin typeface="Times New Roman" panose="02020603050405020304" pitchFamily="18" charset="0"/>
              <a:cs typeface="Times New Roman" panose="02020603050405020304" pitchFamily="18" charset="0"/>
            </a:rPr>
            <a:t>Vineyard House</a:t>
          </a:r>
        </a:p>
      </dgm:t>
    </dgm:pt>
    <dgm:pt modelId="{F4D2E4D5-BB15-4CCB-8C58-257FBE0AC387}" type="parTrans" cxnId="{4BD1920C-DCA0-496D-8143-AAB3A2438FB5}">
      <dgm:prSet/>
      <dgm:spPr/>
      <dgm:t>
        <a:bodyPr/>
        <a:lstStyle/>
        <a:p>
          <a:endParaRPr lang="en-US"/>
        </a:p>
      </dgm:t>
    </dgm:pt>
    <dgm:pt modelId="{EA92E03B-25A3-4682-9B04-D911C56535A4}" type="sibTrans" cxnId="{4BD1920C-DCA0-496D-8143-AAB3A2438FB5}">
      <dgm:prSet/>
      <dgm:spPr/>
      <dgm:t>
        <a:bodyPr/>
        <a:lstStyle/>
        <a:p>
          <a:endParaRPr lang="en-US"/>
        </a:p>
      </dgm:t>
    </dgm:pt>
    <dgm:pt modelId="{D9619845-94FA-42C6-9517-E97521F59AF0}">
      <dgm:prSet/>
      <dgm:spPr>
        <a:solidFill>
          <a:schemeClr val="accent2">
            <a:lumMod val="20000"/>
            <a:lumOff val="80000"/>
            <a:alpha val="50000"/>
          </a:schemeClr>
        </a:solidFill>
      </dgm:spPr>
      <dgm:t>
        <a:bodyPr/>
        <a:lstStyle/>
        <a:p>
          <a:r>
            <a:rPr lang="en-US" dirty="0">
              <a:solidFill>
                <a:schemeClr val="tx1"/>
              </a:solidFill>
              <a:latin typeface="Times New Roman" panose="02020603050405020304" pitchFamily="18" charset="0"/>
              <a:cs typeface="Times New Roman" panose="02020603050405020304" pitchFamily="18" charset="0"/>
            </a:rPr>
            <a:t>Martha's Vineyard Hospital</a:t>
          </a:r>
        </a:p>
      </dgm:t>
    </dgm:pt>
    <dgm:pt modelId="{76897B09-5D6C-4F4E-80C8-B200EBD17950}" type="parTrans" cxnId="{17286DEF-4530-4F98-87F4-F0E38B8C6AF9}">
      <dgm:prSet/>
      <dgm:spPr/>
      <dgm:t>
        <a:bodyPr/>
        <a:lstStyle/>
        <a:p>
          <a:endParaRPr lang="en-US"/>
        </a:p>
      </dgm:t>
    </dgm:pt>
    <dgm:pt modelId="{F4957462-DCF9-426C-996D-87B56342F425}" type="sibTrans" cxnId="{17286DEF-4530-4F98-87F4-F0E38B8C6AF9}">
      <dgm:prSet/>
      <dgm:spPr/>
      <dgm:t>
        <a:bodyPr/>
        <a:lstStyle/>
        <a:p>
          <a:endParaRPr lang="en-US"/>
        </a:p>
      </dgm:t>
    </dgm:pt>
    <dgm:pt modelId="{61B1568C-C6E1-46E5-A67E-FDD6A5824DBC}">
      <dgm:prSet/>
      <dgm:spPr>
        <a:solidFill>
          <a:schemeClr val="accent2">
            <a:lumMod val="20000"/>
            <a:lumOff val="80000"/>
            <a:alpha val="50000"/>
          </a:schemeClr>
        </a:solidFill>
      </dgm:spPr>
      <dgm:t>
        <a:bodyPr/>
        <a:lstStyle/>
        <a:p>
          <a:r>
            <a:rPr lang="en-US" dirty="0">
              <a:solidFill>
                <a:schemeClr val="tx1"/>
              </a:solidFill>
              <a:latin typeface="Times New Roman" panose="02020603050405020304" pitchFamily="18" charset="0"/>
              <a:cs typeface="Times New Roman" panose="02020603050405020304" pitchFamily="18" charset="0"/>
            </a:rPr>
            <a:t>Island Health</a:t>
          </a:r>
        </a:p>
        <a:p>
          <a:r>
            <a:rPr lang="en-US" dirty="0">
              <a:solidFill>
                <a:schemeClr val="tx1"/>
              </a:solidFill>
              <a:latin typeface="Times New Roman" panose="02020603050405020304" pitchFamily="18" charset="0"/>
              <a:cs typeface="Times New Roman" panose="02020603050405020304" pitchFamily="18" charset="0"/>
            </a:rPr>
            <a:t> Care</a:t>
          </a:r>
        </a:p>
      </dgm:t>
    </dgm:pt>
    <dgm:pt modelId="{144F9514-2AB1-44CE-95EB-F13A3987695A}" type="parTrans" cxnId="{5A44564B-B3A2-441D-B3DE-027088D04385}">
      <dgm:prSet/>
      <dgm:spPr/>
      <dgm:t>
        <a:bodyPr/>
        <a:lstStyle/>
        <a:p>
          <a:endParaRPr lang="en-US"/>
        </a:p>
      </dgm:t>
    </dgm:pt>
    <dgm:pt modelId="{B72BD62A-6A63-4477-ADD0-A8B492CBF2C0}" type="sibTrans" cxnId="{5A44564B-B3A2-441D-B3DE-027088D04385}">
      <dgm:prSet/>
      <dgm:spPr/>
      <dgm:t>
        <a:bodyPr/>
        <a:lstStyle/>
        <a:p>
          <a:endParaRPr lang="en-US"/>
        </a:p>
      </dgm:t>
    </dgm:pt>
    <dgm:pt modelId="{B5928318-681B-4D98-BB5F-2D9CBE53B3CF}">
      <dgm:prSet/>
      <dgm:spPr>
        <a:solidFill>
          <a:schemeClr val="accent2">
            <a:lumMod val="20000"/>
            <a:lumOff val="80000"/>
            <a:alpha val="50000"/>
          </a:schemeClr>
        </a:solidFill>
      </dgm:spPr>
      <dgm:t>
        <a:bodyPr/>
        <a:lstStyle/>
        <a:p>
          <a:r>
            <a:rPr lang="en-US" dirty="0">
              <a:solidFill>
                <a:schemeClr val="tx1"/>
              </a:solidFill>
              <a:latin typeface="Times New Roman" panose="02020603050405020304" pitchFamily="18" charset="0"/>
              <a:cs typeface="Times New Roman" panose="02020603050405020304" pitchFamily="18" charset="0"/>
            </a:rPr>
            <a:t>Gosnold</a:t>
          </a:r>
        </a:p>
      </dgm:t>
    </dgm:pt>
    <dgm:pt modelId="{C12C8E32-C9DC-442C-89C2-532F01A6D443}" type="parTrans" cxnId="{1A3FFD79-75F1-4408-B05E-BAA993D1B0F1}">
      <dgm:prSet/>
      <dgm:spPr/>
      <dgm:t>
        <a:bodyPr/>
        <a:lstStyle/>
        <a:p>
          <a:endParaRPr lang="en-US"/>
        </a:p>
      </dgm:t>
    </dgm:pt>
    <dgm:pt modelId="{24754108-13D0-4496-9EC6-4869558E12C2}" type="sibTrans" cxnId="{1A3FFD79-75F1-4408-B05E-BAA993D1B0F1}">
      <dgm:prSet/>
      <dgm:spPr/>
      <dgm:t>
        <a:bodyPr/>
        <a:lstStyle/>
        <a:p>
          <a:endParaRPr lang="en-US"/>
        </a:p>
      </dgm:t>
    </dgm:pt>
    <dgm:pt modelId="{36F8EDCC-B996-4B31-8B13-415A72FBFC0D}">
      <dgm:prSet/>
      <dgm:spPr>
        <a:solidFill>
          <a:schemeClr val="bg1">
            <a:lumMod val="65000"/>
            <a:alpha val="50000"/>
          </a:schemeClr>
        </a:solidFill>
      </dgm:spPr>
      <dgm:t>
        <a:bodyPr/>
        <a:lstStyle/>
        <a:p>
          <a:r>
            <a:rPr lang="en-US" dirty="0">
              <a:latin typeface="Times New Roman" panose="02020603050405020304" pitchFamily="18" charset="0"/>
              <a:cs typeface="Times New Roman" panose="02020603050405020304" pitchFamily="18" charset="0"/>
            </a:rPr>
            <a:t>Police </a:t>
          </a:r>
        </a:p>
        <a:p>
          <a:r>
            <a:rPr lang="en-US" dirty="0">
              <a:latin typeface="Times New Roman" panose="02020603050405020304" pitchFamily="18" charset="0"/>
              <a:cs typeface="Times New Roman" panose="02020603050405020304" pitchFamily="18" charset="0"/>
            </a:rPr>
            <a:t>(X6)</a:t>
          </a:r>
        </a:p>
      </dgm:t>
    </dgm:pt>
    <dgm:pt modelId="{A5A95216-1F7A-4C0D-8BD5-81B2CC70DA22}" type="parTrans" cxnId="{7DB346C0-D33E-4C88-BECA-8C593A1A85DB}">
      <dgm:prSet/>
      <dgm:spPr/>
      <dgm:t>
        <a:bodyPr/>
        <a:lstStyle/>
        <a:p>
          <a:endParaRPr lang="en-US"/>
        </a:p>
      </dgm:t>
    </dgm:pt>
    <dgm:pt modelId="{E7AAE04F-5406-4310-9605-DDE00D3D5AEF}" type="sibTrans" cxnId="{7DB346C0-D33E-4C88-BECA-8C593A1A85DB}">
      <dgm:prSet/>
      <dgm:spPr/>
      <dgm:t>
        <a:bodyPr/>
        <a:lstStyle/>
        <a:p>
          <a:endParaRPr lang="en-US"/>
        </a:p>
      </dgm:t>
    </dgm:pt>
    <dgm:pt modelId="{19324715-2D62-42F6-BBFA-8D34BBC026B9}">
      <dgm:prSet/>
      <dgm:spPr>
        <a:solidFill>
          <a:schemeClr val="bg1">
            <a:lumMod val="65000"/>
            <a:alpha val="50000"/>
          </a:schemeClr>
        </a:solidFill>
      </dgm:spPr>
      <dgm:t>
        <a:bodyPr/>
        <a:lstStyle/>
        <a:p>
          <a:r>
            <a:rPr lang="en-US" dirty="0">
              <a:latin typeface="Times New Roman" panose="02020603050405020304" pitchFamily="18" charset="0"/>
              <a:cs typeface="Times New Roman" panose="02020603050405020304" pitchFamily="18" charset="0"/>
            </a:rPr>
            <a:t>Dukes County</a:t>
          </a:r>
        </a:p>
        <a:p>
          <a:r>
            <a:rPr lang="en-US" dirty="0">
              <a:latin typeface="Times New Roman" panose="02020603050405020304" pitchFamily="18" charset="0"/>
              <a:cs typeface="Times New Roman" panose="02020603050405020304" pitchFamily="18" charset="0"/>
            </a:rPr>
            <a:t>Superior</a:t>
          </a:r>
        </a:p>
        <a:p>
          <a:r>
            <a:rPr lang="en-US" dirty="0">
              <a:latin typeface="Times New Roman" panose="02020603050405020304" pitchFamily="18" charset="0"/>
              <a:cs typeface="Times New Roman" panose="02020603050405020304" pitchFamily="18" charset="0"/>
            </a:rPr>
            <a:t>Court</a:t>
          </a:r>
        </a:p>
      </dgm:t>
    </dgm:pt>
    <dgm:pt modelId="{F18F5F60-67BA-41E5-9BBB-839A62C7B79A}" type="parTrans" cxnId="{36E933A0-E87B-4524-8CA7-B727E42FA688}">
      <dgm:prSet/>
      <dgm:spPr/>
      <dgm:t>
        <a:bodyPr/>
        <a:lstStyle/>
        <a:p>
          <a:endParaRPr lang="en-US"/>
        </a:p>
      </dgm:t>
    </dgm:pt>
    <dgm:pt modelId="{66EB8795-56DB-47AC-8E24-20DF7B66A876}" type="sibTrans" cxnId="{36E933A0-E87B-4524-8CA7-B727E42FA688}">
      <dgm:prSet/>
      <dgm:spPr/>
      <dgm:t>
        <a:bodyPr/>
        <a:lstStyle/>
        <a:p>
          <a:endParaRPr lang="en-US"/>
        </a:p>
      </dgm:t>
    </dgm:pt>
    <dgm:pt modelId="{363918D8-FA18-4B5A-8FC7-7B401575D6AA}">
      <dgm:prSet/>
      <dgm:spPr>
        <a:solidFill>
          <a:schemeClr val="bg1">
            <a:lumMod val="65000"/>
            <a:alpha val="50000"/>
          </a:schemeClr>
        </a:solidFill>
      </dgm:spPr>
      <dgm:t>
        <a:bodyPr/>
        <a:lstStyle/>
        <a:p>
          <a:r>
            <a:rPr lang="en-US" dirty="0">
              <a:latin typeface="Times New Roman" panose="02020603050405020304" pitchFamily="18" charset="0"/>
              <a:cs typeface="Times New Roman" panose="02020603050405020304" pitchFamily="18" charset="0"/>
            </a:rPr>
            <a:t>Health</a:t>
          </a:r>
        </a:p>
        <a:p>
          <a:r>
            <a:rPr lang="en-US" dirty="0">
              <a:latin typeface="Times New Roman" panose="02020603050405020304" pitchFamily="18" charset="0"/>
              <a:cs typeface="Times New Roman" panose="02020603050405020304" pitchFamily="18" charset="0"/>
            </a:rPr>
            <a:t>Imperatives</a:t>
          </a:r>
        </a:p>
      </dgm:t>
    </dgm:pt>
    <dgm:pt modelId="{B864811E-CB39-4AB3-99B7-D36600FE0F63}" type="parTrans" cxnId="{F22B1402-A198-4E8F-BCCC-DEE956215E37}">
      <dgm:prSet/>
      <dgm:spPr/>
      <dgm:t>
        <a:bodyPr/>
        <a:lstStyle/>
        <a:p>
          <a:endParaRPr lang="en-US"/>
        </a:p>
      </dgm:t>
    </dgm:pt>
    <dgm:pt modelId="{A76E64E4-2DB1-4279-9A2A-D93FF1D5ABB1}" type="sibTrans" cxnId="{F22B1402-A198-4E8F-BCCC-DEE956215E37}">
      <dgm:prSet/>
      <dgm:spPr/>
      <dgm:t>
        <a:bodyPr/>
        <a:lstStyle/>
        <a:p>
          <a:endParaRPr lang="en-US"/>
        </a:p>
      </dgm:t>
    </dgm:pt>
    <dgm:pt modelId="{39B0DEDE-239A-4258-BF14-E3B804B23311}">
      <dgm:prSet/>
      <dgm:spPr>
        <a:solidFill>
          <a:schemeClr val="bg1">
            <a:lumMod val="65000"/>
            <a:alpha val="50000"/>
          </a:schemeClr>
        </a:solidFill>
      </dgm:spPr>
      <dgm:t>
        <a:bodyPr/>
        <a:lstStyle/>
        <a:p>
          <a:r>
            <a:rPr lang="en-US" dirty="0">
              <a:latin typeface="Times New Roman" panose="02020603050405020304" pitchFamily="18" charset="0"/>
              <a:cs typeface="Times New Roman" panose="02020603050405020304" pitchFamily="18" charset="0"/>
            </a:rPr>
            <a:t>Dukes County</a:t>
          </a:r>
        </a:p>
      </dgm:t>
    </dgm:pt>
    <dgm:pt modelId="{F1991BD2-4D29-4073-942D-D6014EEC4FA2}" type="parTrans" cxnId="{D4E15188-B780-4E25-A7AA-9E4A00EF0822}">
      <dgm:prSet/>
      <dgm:spPr/>
      <dgm:t>
        <a:bodyPr/>
        <a:lstStyle/>
        <a:p>
          <a:endParaRPr lang="en-US"/>
        </a:p>
      </dgm:t>
    </dgm:pt>
    <dgm:pt modelId="{580FD3EB-CBF8-42E7-9343-0161FEB73E3F}" type="sibTrans" cxnId="{D4E15188-B780-4E25-A7AA-9E4A00EF0822}">
      <dgm:prSet/>
      <dgm:spPr/>
      <dgm:t>
        <a:bodyPr/>
        <a:lstStyle/>
        <a:p>
          <a:endParaRPr lang="en-US"/>
        </a:p>
      </dgm:t>
    </dgm:pt>
    <dgm:pt modelId="{EF29DEA8-FDCB-44FE-B347-CB5F831610C5}">
      <dgm:prSet/>
      <dgm:spPr>
        <a:solidFill>
          <a:schemeClr val="bg1">
            <a:lumMod val="65000"/>
            <a:alpha val="50000"/>
          </a:schemeClr>
        </a:solidFill>
      </dgm:spPr>
      <dgm:t>
        <a:bodyPr/>
        <a:lstStyle/>
        <a:p>
          <a:r>
            <a:rPr lang="en-US" dirty="0">
              <a:latin typeface="Times New Roman" panose="02020603050405020304" pitchFamily="18" charset="0"/>
              <a:cs typeface="Times New Roman" panose="02020603050405020304" pitchFamily="18" charset="0"/>
            </a:rPr>
            <a:t>Dukes County</a:t>
          </a:r>
        </a:p>
        <a:p>
          <a:r>
            <a:rPr lang="en-US" dirty="0">
              <a:latin typeface="Times New Roman" panose="02020603050405020304" pitchFamily="18" charset="0"/>
              <a:cs typeface="Times New Roman" panose="02020603050405020304" pitchFamily="18" charset="0"/>
            </a:rPr>
            <a:t>Health</a:t>
          </a:r>
        </a:p>
        <a:p>
          <a:r>
            <a:rPr lang="en-US" dirty="0">
              <a:latin typeface="Times New Roman" panose="02020603050405020304" pitchFamily="18" charset="0"/>
              <a:cs typeface="Times New Roman" panose="02020603050405020304" pitchFamily="18" charset="0"/>
            </a:rPr>
            <a:t> Council</a:t>
          </a:r>
        </a:p>
      </dgm:t>
    </dgm:pt>
    <dgm:pt modelId="{943F316A-A181-4CB2-B916-DA0C618B43D3}" type="parTrans" cxnId="{4AFAEE8C-05C1-4902-B5A5-D4A6499D2C15}">
      <dgm:prSet/>
      <dgm:spPr/>
      <dgm:t>
        <a:bodyPr/>
        <a:lstStyle/>
        <a:p>
          <a:endParaRPr lang="en-US"/>
        </a:p>
      </dgm:t>
    </dgm:pt>
    <dgm:pt modelId="{19AA7BC5-43D5-4B91-A817-37BDE4E2EC85}" type="sibTrans" cxnId="{4AFAEE8C-05C1-4902-B5A5-D4A6499D2C15}">
      <dgm:prSet/>
      <dgm:spPr/>
      <dgm:t>
        <a:bodyPr/>
        <a:lstStyle/>
        <a:p>
          <a:endParaRPr lang="en-US"/>
        </a:p>
      </dgm:t>
    </dgm:pt>
    <dgm:pt modelId="{E20226C4-4EA6-4491-ADDD-8708C2D7A4C3}">
      <dgm:prSet/>
      <dgm:spPr>
        <a:solidFill>
          <a:schemeClr val="bg1">
            <a:lumMod val="65000"/>
            <a:alpha val="50000"/>
          </a:schemeClr>
        </a:solidFill>
      </dgm:spPr>
      <dgm:t>
        <a:bodyPr/>
        <a:lstStyle/>
        <a:p>
          <a:r>
            <a:rPr lang="en-US" dirty="0">
              <a:latin typeface="Times New Roman" panose="02020603050405020304" pitchFamily="18" charset="0"/>
              <a:cs typeface="Times New Roman" panose="02020603050405020304" pitchFamily="18" charset="0"/>
            </a:rPr>
            <a:t>Healthy Aging</a:t>
          </a:r>
        </a:p>
        <a:p>
          <a:r>
            <a:rPr lang="en-US" dirty="0">
              <a:latin typeface="Times New Roman" panose="02020603050405020304" pitchFamily="18" charset="0"/>
              <a:cs typeface="Times New Roman" panose="02020603050405020304" pitchFamily="18" charset="0"/>
            </a:rPr>
            <a:t>Martha's Vineyard</a:t>
          </a:r>
        </a:p>
      </dgm:t>
    </dgm:pt>
    <dgm:pt modelId="{37C9890D-4B65-40E6-AE82-6C2DE2342C56}" type="parTrans" cxnId="{91CA9416-041B-4EB4-BE9E-55B597D88F86}">
      <dgm:prSet/>
      <dgm:spPr/>
      <dgm:t>
        <a:bodyPr/>
        <a:lstStyle/>
        <a:p>
          <a:endParaRPr lang="en-US"/>
        </a:p>
      </dgm:t>
    </dgm:pt>
    <dgm:pt modelId="{0E7959A2-9DE0-4FEE-99AE-6D2D7E8C32DB}" type="sibTrans" cxnId="{91CA9416-041B-4EB4-BE9E-55B597D88F86}">
      <dgm:prSet/>
      <dgm:spPr/>
      <dgm:t>
        <a:bodyPr/>
        <a:lstStyle/>
        <a:p>
          <a:endParaRPr lang="en-US"/>
        </a:p>
      </dgm:t>
    </dgm:pt>
    <dgm:pt modelId="{9A3D94CB-51E5-4082-AA5F-F1EBA150D86A}">
      <dgm:prSet/>
      <dgm:spPr>
        <a:solidFill>
          <a:schemeClr val="accent2">
            <a:lumMod val="20000"/>
            <a:lumOff val="80000"/>
            <a:alpha val="50000"/>
          </a:schemeClr>
        </a:solidFill>
      </dgm:spPr>
      <dgm:t>
        <a:bodyPr/>
        <a:lstStyle/>
        <a:p>
          <a:r>
            <a:rPr lang="en-US" dirty="0">
              <a:latin typeface="Times New Roman" panose="02020603050405020304" pitchFamily="18" charset="0"/>
              <a:cs typeface="Times New Roman" panose="02020603050405020304" pitchFamily="18" charset="0"/>
            </a:rPr>
            <a:t>Youth </a:t>
          </a:r>
        </a:p>
        <a:p>
          <a:r>
            <a:rPr lang="en-US" dirty="0">
              <a:latin typeface="Times New Roman" panose="02020603050405020304" pitchFamily="18" charset="0"/>
              <a:cs typeface="Times New Roman" panose="02020603050405020304" pitchFamily="18" charset="0"/>
            </a:rPr>
            <a:t>Task </a:t>
          </a:r>
        </a:p>
        <a:p>
          <a:r>
            <a:rPr lang="en-US" dirty="0">
              <a:latin typeface="Times New Roman" panose="02020603050405020304" pitchFamily="18" charset="0"/>
              <a:cs typeface="Times New Roman" panose="02020603050405020304" pitchFamily="18" charset="0"/>
            </a:rPr>
            <a:t>Force</a:t>
          </a:r>
        </a:p>
      </dgm:t>
    </dgm:pt>
    <dgm:pt modelId="{3DAE8192-5148-4140-BEDB-38E2D2328536}" type="parTrans" cxnId="{B790EF4D-75D0-490C-A7E0-53B593F67774}">
      <dgm:prSet/>
      <dgm:spPr/>
      <dgm:t>
        <a:bodyPr/>
        <a:lstStyle/>
        <a:p>
          <a:endParaRPr lang="en-US"/>
        </a:p>
      </dgm:t>
    </dgm:pt>
    <dgm:pt modelId="{7A4662F3-E445-4B7B-8032-A25C1C78820B}" type="sibTrans" cxnId="{B790EF4D-75D0-490C-A7E0-53B593F67774}">
      <dgm:prSet/>
      <dgm:spPr/>
      <dgm:t>
        <a:bodyPr/>
        <a:lstStyle/>
        <a:p>
          <a:endParaRPr lang="en-US"/>
        </a:p>
      </dgm:t>
    </dgm:pt>
    <dgm:pt modelId="{D4E97574-C184-4908-B75D-D281350D7046}" type="pres">
      <dgm:prSet presAssocID="{DA01BEFB-7938-40CB-990F-39E3CDB82855}" presName="composite" presStyleCnt="0">
        <dgm:presLayoutVars>
          <dgm:chMax val="1"/>
          <dgm:dir/>
          <dgm:resizeHandles val="exact"/>
        </dgm:presLayoutVars>
      </dgm:prSet>
      <dgm:spPr/>
    </dgm:pt>
    <dgm:pt modelId="{CF5462E7-5D99-46D8-8A35-956F1F84B457}" type="pres">
      <dgm:prSet presAssocID="{DA01BEFB-7938-40CB-990F-39E3CDB82855}" presName="radial" presStyleCnt="0">
        <dgm:presLayoutVars>
          <dgm:animLvl val="ctr"/>
        </dgm:presLayoutVars>
      </dgm:prSet>
      <dgm:spPr/>
    </dgm:pt>
    <dgm:pt modelId="{16F74F3C-C95E-4C56-9509-306842CB58BF}" type="pres">
      <dgm:prSet presAssocID="{5C34C17A-9AC5-40F1-A4B0-149A4537562F}" presName="centerShape" presStyleLbl="vennNode1" presStyleIdx="0" presStyleCnt="18"/>
      <dgm:spPr/>
    </dgm:pt>
    <dgm:pt modelId="{44F8DDF1-651A-4514-974C-78D503380DD8}" type="pres">
      <dgm:prSet presAssocID="{19324715-2D62-42F6-BBFA-8D34BBC026B9}" presName="node" presStyleLbl="vennNode1" presStyleIdx="1" presStyleCnt="18">
        <dgm:presLayoutVars>
          <dgm:bulletEnabled val="1"/>
        </dgm:presLayoutVars>
      </dgm:prSet>
      <dgm:spPr/>
    </dgm:pt>
    <dgm:pt modelId="{A8A3854B-28CF-4EEC-9B5D-C5D8BCC2C9E6}" type="pres">
      <dgm:prSet presAssocID="{BE2DF432-D056-459C-883C-3DFB3B90B612}" presName="node" presStyleLbl="vennNode1" presStyleIdx="2" presStyleCnt="18">
        <dgm:presLayoutVars>
          <dgm:bulletEnabled val="1"/>
        </dgm:presLayoutVars>
      </dgm:prSet>
      <dgm:spPr/>
    </dgm:pt>
    <dgm:pt modelId="{1D731BD7-C526-44D1-BC37-596090EADF23}" type="pres">
      <dgm:prSet presAssocID="{D9619845-94FA-42C6-9517-E97521F59AF0}" presName="node" presStyleLbl="vennNode1" presStyleIdx="3" presStyleCnt="18">
        <dgm:presLayoutVars>
          <dgm:bulletEnabled val="1"/>
        </dgm:presLayoutVars>
      </dgm:prSet>
      <dgm:spPr/>
    </dgm:pt>
    <dgm:pt modelId="{5AB55BB8-B97A-4D6E-B6A4-2464D9CA54AA}" type="pres">
      <dgm:prSet presAssocID="{B5928318-681B-4D98-BB5F-2D9CBE53B3CF}" presName="node" presStyleLbl="vennNode1" presStyleIdx="4" presStyleCnt="18">
        <dgm:presLayoutVars>
          <dgm:bulletEnabled val="1"/>
        </dgm:presLayoutVars>
      </dgm:prSet>
      <dgm:spPr/>
    </dgm:pt>
    <dgm:pt modelId="{D6C7D984-5086-48D3-B1BE-27ED189A18E3}" type="pres">
      <dgm:prSet presAssocID="{61B1568C-C6E1-46E5-A67E-FDD6A5824DBC}" presName="node" presStyleLbl="vennNode1" presStyleIdx="5" presStyleCnt="18">
        <dgm:presLayoutVars>
          <dgm:bulletEnabled val="1"/>
        </dgm:presLayoutVars>
      </dgm:prSet>
      <dgm:spPr/>
    </dgm:pt>
    <dgm:pt modelId="{3C8C0D5A-0CC7-4DA1-B487-8ABC736D856E}" type="pres">
      <dgm:prSet presAssocID="{5D50192A-ED60-4684-9B94-91ED73CCD7CB}" presName="node" presStyleLbl="vennNode1" presStyleIdx="6" presStyleCnt="18">
        <dgm:presLayoutVars>
          <dgm:bulletEnabled val="1"/>
        </dgm:presLayoutVars>
      </dgm:prSet>
      <dgm:spPr/>
    </dgm:pt>
    <dgm:pt modelId="{FDF24DFB-2150-48BB-8E6C-8C4A9FD49D4A}" type="pres">
      <dgm:prSet presAssocID="{548E9803-DBEC-4303-89BB-3CDF0474FE1E}" presName="node" presStyleLbl="vennNode1" presStyleIdx="7" presStyleCnt="18">
        <dgm:presLayoutVars>
          <dgm:bulletEnabled val="1"/>
        </dgm:presLayoutVars>
      </dgm:prSet>
      <dgm:spPr/>
    </dgm:pt>
    <dgm:pt modelId="{55F3CBD7-16D9-4AC6-A3A0-5F36E7019B98}" type="pres">
      <dgm:prSet presAssocID="{9A3D94CB-51E5-4082-AA5F-F1EBA150D86A}" presName="node" presStyleLbl="vennNode1" presStyleIdx="8" presStyleCnt="18">
        <dgm:presLayoutVars>
          <dgm:bulletEnabled val="1"/>
        </dgm:presLayoutVars>
      </dgm:prSet>
      <dgm:spPr/>
    </dgm:pt>
    <dgm:pt modelId="{B59AF37D-5EEE-48FC-B9AC-F83DD113BAF4}" type="pres">
      <dgm:prSet presAssocID="{07EC4519-12B1-49F1-A2E1-C9A08357601E}" presName="node" presStyleLbl="vennNode1" presStyleIdx="9" presStyleCnt="18">
        <dgm:presLayoutVars>
          <dgm:bulletEnabled val="1"/>
        </dgm:presLayoutVars>
      </dgm:prSet>
      <dgm:spPr/>
    </dgm:pt>
    <dgm:pt modelId="{FB27CD72-5724-41D7-B8C5-088F42789722}" type="pres">
      <dgm:prSet presAssocID="{A7B5339D-DE6C-49BE-B051-454DC85BB03B}" presName="node" presStyleLbl="vennNode1" presStyleIdx="10" presStyleCnt="18">
        <dgm:presLayoutVars>
          <dgm:bulletEnabled val="1"/>
        </dgm:presLayoutVars>
      </dgm:prSet>
      <dgm:spPr/>
    </dgm:pt>
    <dgm:pt modelId="{CC0B19AD-7615-4CD7-A7D7-EE145A8FDB45}" type="pres">
      <dgm:prSet presAssocID="{363918D8-FA18-4B5A-8FC7-7B401575D6AA}" presName="node" presStyleLbl="vennNode1" presStyleIdx="11" presStyleCnt="18">
        <dgm:presLayoutVars>
          <dgm:bulletEnabled val="1"/>
        </dgm:presLayoutVars>
      </dgm:prSet>
      <dgm:spPr/>
    </dgm:pt>
    <dgm:pt modelId="{5764B2C3-F51C-434A-BBB1-014A706C0D0E}" type="pres">
      <dgm:prSet presAssocID="{E20226C4-4EA6-4491-ADDD-8708C2D7A4C3}" presName="node" presStyleLbl="vennNode1" presStyleIdx="12" presStyleCnt="18">
        <dgm:presLayoutVars>
          <dgm:bulletEnabled val="1"/>
        </dgm:presLayoutVars>
      </dgm:prSet>
      <dgm:spPr/>
    </dgm:pt>
    <dgm:pt modelId="{447AEAF2-AB6D-4238-8B35-0896C54E0804}" type="pres">
      <dgm:prSet presAssocID="{49B0E485-E144-414A-8925-09653B1F2F72}" presName="node" presStyleLbl="vennNode1" presStyleIdx="13" presStyleCnt="18">
        <dgm:presLayoutVars>
          <dgm:bulletEnabled val="1"/>
        </dgm:presLayoutVars>
      </dgm:prSet>
      <dgm:spPr/>
    </dgm:pt>
    <dgm:pt modelId="{8D64C394-3E41-4503-9257-9D35F54F0B9B}" type="pres">
      <dgm:prSet presAssocID="{40860E5F-B212-4D3A-A670-1617B33409B9}" presName="node" presStyleLbl="vennNode1" presStyleIdx="14" presStyleCnt="18">
        <dgm:presLayoutVars>
          <dgm:bulletEnabled val="1"/>
        </dgm:presLayoutVars>
      </dgm:prSet>
      <dgm:spPr/>
    </dgm:pt>
    <dgm:pt modelId="{E5DFD32D-BD57-4ABF-AB80-EBA3135DD8D4}" type="pres">
      <dgm:prSet presAssocID="{39B0DEDE-239A-4258-BF14-E3B804B23311}" presName="node" presStyleLbl="vennNode1" presStyleIdx="15" presStyleCnt="18">
        <dgm:presLayoutVars>
          <dgm:bulletEnabled val="1"/>
        </dgm:presLayoutVars>
      </dgm:prSet>
      <dgm:spPr/>
    </dgm:pt>
    <dgm:pt modelId="{DFD68E4B-EDD1-4054-9078-96E2B790DFC4}" type="pres">
      <dgm:prSet presAssocID="{EF29DEA8-FDCB-44FE-B347-CB5F831610C5}" presName="node" presStyleLbl="vennNode1" presStyleIdx="16" presStyleCnt="18">
        <dgm:presLayoutVars>
          <dgm:bulletEnabled val="1"/>
        </dgm:presLayoutVars>
      </dgm:prSet>
      <dgm:spPr/>
    </dgm:pt>
    <dgm:pt modelId="{FA92EF02-5CF4-41AE-93C7-37B7C1051287}" type="pres">
      <dgm:prSet presAssocID="{36F8EDCC-B996-4B31-8B13-415A72FBFC0D}" presName="node" presStyleLbl="vennNode1" presStyleIdx="17" presStyleCnt="18">
        <dgm:presLayoutVars>
          <dgm:bulletEnabled val="1"/>
        </dgm:presLayoutVars>
      </dgm:prSet>
      <dgm:spPr/>
    </dgm:pt>
  </dgm:ptLst>
  <dgm:cxnLst>
    <dgm:cxn modelId="{F22B1402-A198-4E8F-BCCC-DEE956215E37}" srcId="{5C34C17A-9AC5-40F1-A4B0-149A4537562F}" destId="{363918D8-FA18-4B5A-8FC7-7B401575D6AA}" srcOrd="10" destOrd="0" parTransId="{B864811E-CB39-4AB3-99B7-D36600FE0F63}" sibTransId="{A76E64E4-2DB1-4279-9A2A-D93FF1D5ABB1}"/>
    <dgm:cxn modelId="{CC6B2B0A-A806-47F7-AD1A-ECBAD4929B84}" type="presOf" srcId="{40860E5F-B212-4D3A-A670-1617B33409B9}" destId="{8D64C394-3E41-4503-9257-9D35F54F0B9B}" srcOrd="0" destOrd="0" presId="urn:microsoft.com/office/officeart/2005/8/layout/radial3"/>
    <dgm:cxn modelId="{1785AC0B-2A10-4C23-8C50-EF6B921DB872}" type="presOf" srcId="{19324715-2D62-42F6-BBFA-8D34BBC026B9}" destId="{44F8DDF1-651A-4514-974C-78D503380DD8}" srcOrd="0" destOrd="0" presId="urn:microsoft.com/office/officeart/2005/8/layout/radial3"/>
    <dgm:cxn modelId="{4BD1920C-DCA0-496D-8143-AAB3A2438FB5}" srcId="{5C34C17A-9AC5-40F1-A4B0-149A4537562F}" destId="{548E9803-DBEC-4303-89BB-3CDF0474FE1E}" srcOrd="6" destOrd="0" parTransId="{F4D2E4D5-BB15-4CCB-8C58-257FBE0AC387}" sibTransId="{EA92E03B-25A3-4682-9B04-D911C56535A4}"/>
    <dgm:cxn modelId="{AC9CBA0F-1D52-49EC-A432-77AC92A00527}" srcId="{5C34C17A-9AC5-40F1-A4B0-149A4537562F}" destId="{BE2DF432-D056-459C-883C-3DFB3B90B612}" srcOrd="1" destOrd="0" parTransId="{6376BB95-3D5A-40E2-B23D-9A5089043036}" sibTransId="{D7CF39E8-CE78-4F6A-A5FE-6EC3E3397258}"/>
    <dgm:cxn modelId="{37735D13-4C14-415D-8023-72C741AAC9D3}" type="presOf" srcId="{548E9803-DBEC-4303-89BB-3CDF0474FE1E}" destId="{FDF24DFB-2150-48BB-8E6C-8C4A9FD49D4A}" srcOrd="0" destOrd="0" presId="urn:microsoft.com/office/officeart/2005/8/layout/radial3"/>
    <dgm:cxn modelId="{91CA9416-041B-4EB4-BE9E-55B597D88F86}" srcId="{5C34C17A-9AC5-40F1-A4B0-149A4537562F}" destId="{E20226C4-4EA6-4491-ADDD-8708C2D7A4C3}" srcOrd="11" destOrd="0" parTransId="{37C9890D-4B65-40E6-AE82-6C2DE2342C56}" sibTransId="{0E7959A2-9DE0-4FEE-99AE-6D2D7E8C32DB}"/>
    <dgm:cxn modelId="{A72B1F18-18A5-421A-8F20-A51AE24356B4}" type="presOf" srcId="{D9619845-94FA-42C6-9517-E97521F59AF0}" destId="{1D731BD7-C526-44D1-BC37-596090EADF23}" srcOrd="0" destOrd="0" presId="urn:microsoft.com/office/officeart/2005/8/layout/radial3"/>
    <dgm:cxn modelId="{E242E61F-7955-4F2F-A6C0-C6ED49B8D1AA}" type="presOf" srcId="{E20226C4-4EA6-4491-ADDD-8708C2D7A4C3}" destId="{5764B2C3-F51C-434A-BBB1-014A706C0D0E}" srcOrd="0" destOrd="0" presId="urn:microsoft.com/office/officeart/2005/8/layout/radial3"/>
    <dgm:cxn modelId="{A3F5F124-9DCA-4C4B-A778-BE28150508E2}" type="presOf" srcId="{07EC4519-12B1-49F1-A2E1-C9A08357601E}" destId="{B59AF37D-5EEE-48FC-B9AC-F83DD113BAF4}" srcOrd="0" destOrd="0" presId="urn:microsoft.com/office/officeart/2005/8/layout/radial3"/>
    <dgm:cxn modelId="{84508335-952D-431C-AF98-8437440E4CA7}" srcId="{5C34C17A-9AC5-40F1-A4B0-149A4537562F}" destId="{A7B5339D-DE6C-49BE-B051-454DC85BB03B}" srcOrd="9" destOrd="0" parTransId="{711B8CC8-9949-4184-8C38-94518BB6ABEB}" sibTransId="{47ABE4AA-FA4A-4F17-A2F0-95897B55DB81}"/>
    <dgm:cxn modelId="{FE79FE62-F909-49E0-A4FC-8F37978F60A4}" type="presOf" srcId="{5D50192A-ED60-4684-9B94-91ED73CCD7CB}" destId="{3C8C0D5A-0CC7-4DA1-B487-8ABC736D856E}" srcOrd="0" destOrd="0" presId="urn:microsoft.com/office/officeart/2005/8/layout/radial3"/>
    <dgm:cxn modelId="{2C786948-6FEA-4BA6-9342-6A51267A0194}" srcId="{5C34C17A-9AC5-40F1-A4B0-149A4537562F}" destId="{49B0E485-E144-414A-8925-09653B1F2F72}" srcOrd="12" destOrd="0" parTransId="{79097D86-91D7-45C1-A47A-BAC5D69BD1D8}" sibTransId="{76F05AB5-A640-435B-9C2A-1B334152C9F9}"/>
    <dgm:cxn modelId="{2CC0E268-EDC5-4CD1-91B2-91B8B0F60D5B}" srcId="{5C34C17A-9AC5-40F1-A4B0-149A4537562F}" destId="{07EC4519-12B1-49F1-A2E1-C9A08357601E}" srcOrd="8" destOrd="0" parTransId="{C5D9B95A-C628-4819-AEFB-21B60E963582}" sibTransId="{14092531-3C89-4D8A-B70D-4B6B11CFAB32}"/>
    <dgm:cxn modelId="{39670469-3A83-4477-998B-90EA739F89EE}" type="presOf" srcId="{5C34C17A-9AC5-40F1-A4B0-149A4537562F}" destId="{16F74F3C-C95E-4C56-9509-306842CB58BF}" srcOrd="0" destOrd="0" presId="urn:microsoft.com/office/officeart/2005/8/layout/radial3"/>
    <dgm:cxn modelId="{5A44564B-B3A2-441D-B3DE-027088D04385}" srcId="{5C34C17A-9AC5-40F1-A4B0-149A4537562F}" destId="{61B1568C-C6E1-46E5-A67E-FDD6A5824DBC}" srcOrd="4" destOrd="0" parTransId="{144F9514-2AB1-44CE-95EB-F13A3987695A}" sibTransId="{B72BD62A-6A63-4477-ADD0-A8B492CBF2C0}"/>
    <dgm:cxn modelId="{B790EF4D-75D0-490C-A7E0-53B593F67774}" srcId="{5C34C17A-9AC5-40F1-A4B0-149A4537562F}" destId="{9A3D94CB-51E5-4082-AA5F-F1EBA150D86A}" srcOrd="7" destOrd="0" parTransId="{3DAE8192-5148-4140-BEDB-38E2D2328536}" sibTransId="{7A4662F3-E445-4B7B-8032-A25C1C78820B}"/>
    <dgm:cxn modelId="{B013294E-01BC-42B2-B5AC-539D21F10D6D}" type="presOf" srcId="{9A3D94CB-51E5-4082-AA5F-F1EBA150D86A}" destId="{55F3CBD7-16D9-4AC6-A3A0-5F36E7019B98}" srcOrd="0" destOrd="0" presId="urn:microsoft.com/office/officeart/2005/8/layout/radial3"/>
    <dgm:cxn modelId="{15882979-5B7E-4D37-95C5-A854F92F4218}" type="presOf" srcId="{BE2DF432-D056-459C-883C-3DFB3B90B612}" destId="{A8A3854B-28CF-4EEC-9B5D-C5D8BCC2C9E6}" srcOrd="0" destOrd="0" presId="urn:microsoft.com/office/officeart/2005/8/layout/radial3"/>
    <dgm:cxn modelId="{1A3FFD79-75F1-4408-B05E-BAA993D1B0F1}" srcId="{5C34C17A-9AC5-40F1-A4B0-149A4537562F}" destId="{B5928318-681B-4D98-BB5F-2D9CBE53B3CF}" srcOrd="3" destOrd="0" parTransId="{C12C8E32-C9DC-442C-89C2-532F01A6D443}" sibTransId="{24754108-13D0-4496-9EC6-4869558E12C2}"/>
    <dgm:cxn modelId="{D4E15188-B780-4E25-A7AA-9E4A00EF0822}" srcId="{5C34C17A-9AC5-40F1-A4B0-149A4537562F}" destId="{39B0DEDE-239A-4258-BF14-E3B804B23311}" srcOrd="14" destOrd="0" parTransId="{F1991BD2-4D29-4073-942D-D6014EEC4FA2}" sibTransId="{580FD3EB-CBF8-42E7-9343-0161FEB73E3F}"/>
    <dgm:cxn modelId="{6B16F28A-9726-4CD7-BFBD-EBACF13322CE}" type="presOf" srcId="{EF29DEA8-FDCB-44FE-B347-CB5F831610C5}" destId="{DFD68E4B-EDD1-4054-9078-96E2B790DFC4}" srcOrd="0" destOrd="0" presId="urn:microsoft.com/office/officeart/2005/8/layout/radial3"/>
    <dgm:cxn modelId="{4AFAEE8C-05C1-4902-B5A5-D4A6499D2C15}" srcId="{5C34C17A-9AC5-40F1-A4B0-149A4537562F}" destId="{EF29DEA8-FDCB-44FE-B347-CB5F831610C5}" srcOrd="15" destOrd="0" parTransId="{943F316A-A181-4CB2-B916-DA0C618B43D3}" sibTransId="{19AA7BC5-43D5-4B91-A817-37BDE4E2EC85}"/>
    <dgm:cxn modelId="{AB309795-F088-4984-B503-0D3EBEE604C8}" type="presOf" srcId="{49B0E485-E144-414A-8925-09653B1F2F72}" destId="{447AEAF2-AB6D-4238-8B35-0896C54E0804}" srcOrd="0" destOrd="0" presId="urn:microsoft.com/office/officeart/2005/8/layout/radial3"/>
    <dgm:cxn modelId="{1DD5099F-1597-4FD9-BD43-7606D064A5B0}" srcId="{5C34C17A-9AC5-40F1-A4B0-149A4537562F}" destId="{40860E5F-B212-4D3A-A670-1617B33409B9}" srcOrd="13" destOrd="0" parTransId="{03029783-0747-4525-9570-A673A43FD90F}" sibTransId="{872AA558-6D3D-4455-AB1B-068777457C04}"/>
    <dgm:cxn modelId="{36E933A0-E87B-4524-8CA7-B727E42FA688}" srcId="{5C34C17A-9AC5-40F1-A4B0-149A4537562F}" destId="{19324715-2D62-42F6-BBFA-8D34BBC026B9}" srcOrd="0" destOrd="0" parTransId="{F18F5F60-67BA-41E5-9BBB-839A62C7B79A}" sibTransId="{66EB8795-56DB-47AC-8E24-20DF7B66A876}"/>
    <dgm:cxn modelId="{21AAA7A7-3D5D-4921-A51B-0D1D6290B084}" srcId="{DA01BEFB-7938-40CB-990F-39E3CDB82855}" destId="{5C34C17A-9AC5-40F1-A4B0-149A4537562F}" srcOrd="0" destOrd="0" parTransId="{3B24363F-0B63-4770-9AA6-3384B9334309}" sibTransId="{A6FAB2CB-42A4-46C3-8591-63654626696A}"/>
    <dgm:cxn modelId="{41B3B7AF-D814-434F-ACE2-355F3FB6852F}" srcId="{5C34C17A-9AC5-40F1-A4B0-149A4537562F}" destId="{5D50192A-ED60-4684-9B94-91ED73CCD7CB}" srcOrd="5" destOrd="0" parTransId="{D92D24DC-636D-4F20-90C6-8727FE07858F}" sibTransId="{4FFC3CF0-F4A3-478A-8BC7-DF116D8BAE86}"/>
    <dgm:cxn modelId="{07517BB9-417A-46EC-AE83-D49432E79FBD}" type="presOf" srcId="{39B0DEDE-239A-4258-BF14-E3B804B23311}" destId="{E5DFD32D-BD57-4ABF-AB80-EBA3135DD8D4}" srcOrd="0" destOrd="0" presId="urn:microsoft.com/office/officeart/2005/8/layout/radial3"/>
    <dgm:cxn modelId="{F20F77BD-B50F-440B-A0B9-9D4CCE2DD8B6}" type="presOf" srcId="{36F8EDCC-B996-4B31-8B13-415A72FBFC0D}" destId="{FA92EF02-5CF4-41AE-93C7-37B7C1051287}" srcOrd="0" destOrd="0" presId="urn:microsoft.com/office/officeart/2005/8/layout/radial3"/>
    <dgm:cxn modelId="{7DB346C0-D33E-4C88-BECA-8C593A1A85DB}" srcId="{5C34C17A-9AC5-40F1-A4B0-149A4537562F}" destId="{36F8EDCC-B996-4B31-8B13-415A72FBFC0D}" srcOrd="16" destOrd="0" parTransId="{A5A95216-1F7A-4C0D-8BD5-81B2CC70DA22}" sibTransId="{E7AAE04F-5406-4310-9605-DDE00D3D5AEF}"/>
    <dgm:cxn modelId="{931B6BCA-E78A-4AF8-9045-B29D5E30E71E}" type="presOf" srcId="{61B1568C-C6E1-46E5-A67E-FDD6A5824DBC}" destId="{D6C7D984-5086-48D3-B1BE-27ED189A18E3}" srcOrd="0" destOrd="0" presId="urn:microsoft.com/office/officeart/2005/8/layout/radial3"/>
    <dgm:cxn modelId="{C7D7FADD-F7C1-4E4C-B3E8-2342C1F62C7E}" type="presOf" srcId="{B5928318-681B-4D98-BB5F-2D9CBE53B3CF}" destId="{5AB55BB8-B97A-4D6E-B6A4-2464D9CA54AA}" srcOrd="0" destOrd="0" presId="urn:microsoft.com/office/officeart/2005/8/layout/radial3"/>
    <dgm:cxn modelId="{529E56E6-D32D-4EC1-801E-D76EC570DD39}" type="presOf" srcId="{A7B5339D-DE6C-49BE-B051-454DC85BB03B}" destId="{FB27CD72-5724-41D7-B8C5-088F42789722}" srcOrd="0" destOrd="0" presId="urn:microsoft.com/office/officeart/2005/8/layout/radial3"/>
    <dgm:cxn modelId="{17286DEF-4530-4F98-87F4-F0E38B8C6AF9}" srcId="{5C34C17A-9AC5-40F1-A4B0-149A4537562F}" destId="{D9619845-94FA-42C6-9517-E97521F59AF0}" srcOrd="2" destOrd="0" parTransId="{76897B09-5D6C-4F4E-80C8-B200EBD17950}" sibTransId="{F4957462-DCF9-426C-996D-87B56342F425}"/>
    <dgm:cxn modelId="{1E5516F2-D0FF-4132-AE06-1F5DCDEA96C3}" type="presOf" srcId="{363918D8-FA18-4B5A-8FC7-7B401575D6AA}" destId="{CC0B19AD-7615-4CD7-A7D7-EE145A8FDB45}" srcOrd="0" destOrd="0" presId="urn:microsoft.com/office/officeart/2005/8/layout/radial3"/>
    <dgm:cxn modelId="{63F285FD-E985-4F18-8F3B-B25671F16D7F}" type="presOf" srcId="{DA01BEFB-7938-40CB-990F-39E3CDB82855}" destId="{D4E97574-C184-4908-B75D-D281350D7046}" srcOrd="0" destOrd="0" presId="urn:microsoft.com/office/officeart/2005/8/layout/radial3"/>
    <dgm:cxn modelId="{704C2278-7027-4C58-8565-9264E25726CE}" type="presParOf" srcId="{D4E97574-C184-4908-B75D-D281350D7046}" destId="{CF5462E7-5D99-46D8-8A35-956F1F84B457}" srcOrd="0" destOrd="0" presId="urn:microsoft.com/office/officeart/2005/8/layout/radial3"/>
    <dgm:cxn modelId="{B20E77D0-8EE7-47F6-8EB4-DD6527BBFF4A}" type="presParOf" srcId="{CF5462E7-5D99-46D8-8A35-956F1F84B457}" destId="{16F74F3C-C95E-4C56-9509-306842CB58BF}" srcOrd="0" destOrd="0" presId="urn:microsoft.com/office/officeart/2005/8/layout/radial3"/>
    <dgm:cxn modelId="{4C0D2EF5-D6A8-428A-A869-60817030A8FD}" type="presParOf" srcId="{CF5462E7-5D99-46D8-8A35-956F1F84B457}" destId="{44F8DDF1-651A-4514-974C-78D503380DD8}" srcOrd="1" destOrd="0" presId="urn:microsoft.com/office/officeart/2005/8/layout/radial3"/>
    <dgm:cxn modelId="{21B91559-9697-4EBD-90B7-7F9002AA3C7C}" type="presParOf" srcId="{CF5462E7-5D99-46D8-8A35-956F1F84B457}" destId="{A8A3854B-28CF-4EEC-9B5D-C5D8BCC2C9E6}" srcOrd="2" destOrd="0" presId="urn:microsoft.com/office/officeart/2005/8/layout/radial3"/>
    <dgm:cxn modelId="{B840974F-8FE8-471D-9861-2DAA119F381B}" type="presParOf" srcId="{CF5462E7-5D99-46D8-8A35-956F1F84B457}" destId="{1D731BD7-C526-44D1-BC37-596090EADF23}" srcOrd="3" destOrd="0" presId="urn:microsoft.com/office/officeart/2005/8/layout/radial3"/>
    <dgm:cxn modelId="{3746A7CC-0C16-468E-B1E8-2B0C1D5BB46E}" type="presParOf" srcId="{CF5462E7-5D99-46D8-8A35-956F1F84B457}" destId="{5AB55BB8-B97A-4D6E-B6A4-2464D9CA54AA}" srcOrd="4" destOrd="0" presId="urn:microsoft.com/office/officeart/2005/8/layout/radial3"/>
    <dgm:cxn modelId="{0AA7BE2A-D4CB-47AE-874E-D13F9763E913}" type="presParOf" srcId="{CF5462E7-5D99-46D8-8A35-956F1F84B457}" destId="{D6C7D984-5086-48D3-B1BE-27ED189A18E3}" srcOrd="5" destOrd="0" presId="urn:microsoft.com/office/officeart/2005/8/layout/radial3"/>
    <dgm:cxn modelId="{46E88B3E-D34E-4C4F-90CD-6475C1150D23}" type="presParOf" srcId="{CF5462E7-5D99-46D8-8A35-956F1F84B457}" destId="{3C8C0D5A-0CC7-4DA1-B487-8ABC736D856E}" srcOrd="6" destOrd="0" presId="urn:microsoft.com/office/officeart/2005/8/layout/radial3"/>
    <dgm:cxn modelId="{24E17568-0435-46CC-B600-F058BB67FEEF}" type="presParOf" srcId="{CF5462E7-5D99-46D8-8A35-956F1F84B457}" destId="{FDF24DFB-2150-48BB-8E6C-8C4A9FD49D4A}" srcOrd="7" destOrd="0" presId="urn:microsoft.com/office/officeart/2005/8/layout/radial3"/>
    <dgm:cxn modelId="{29BF4C4A-2A67-4AD6-BA40-714FCAEDC6CC}" type="presParOf" srcId="{CF5462E7-5D99-46D8-8A35-956F1F84B457}" destId="{55F3CBD7-16D9-4AC6-A3A0-5F36E7019B98}" srcOrd="8" destOrd="0" presId="urn:microsoft.com/office/officeart/2005/8/layout/radial3"/>
    <dgm:cxn modelId="{6DB2B581-5F9A-4A2F-A677-E118B736413B}" type="presParOf" srcId="{CF5462E7-5D99-46D8-8A35-956F1F84B457}" destId="{B59AF37D-5EEE-48FC-B9AC-F83DD113BAF4}" srcOrd="9" destOrd="0" presId="urn:microsoft.com/office/officeart/2005/8/layout/radial3"/>
    <dgm:cxn modelId="{F3F4420C-445A-4B36-9AA2-9E4E2CDDCAD0}" type="presParOf" srcId="{CF5462E7-5D99-46D8-8A35-956F1F84B457}" destId="{FB27CD72-5724-41D7-B8C5-088F42789722}" srcOrd="10" destOrd="0" presId="urn:microsoft.com/office/officeart/2005/8/layout/radial3"/>
    <dgm:cxn modelId="{2C375513-DEFF-4C73-8399-27FA0737442F}" type="presParOf" srcId="{CF5462E7-5D99-46D8-8A35-956F1F84B457}" destId="{CC0B19AD-7615-4CD7-A7D7-EE145A8FDB45}" srcOrd="11" destOrd="0" presId="urn:microsoft.com/office/officeart/2005/8/layout/radial3"/>
    <dgm:cxn modelId="{76EBF3BB-709A-482D-9B7B-B0C8E146F425}" type="presParOf" srcId="{CF5462E7-5D99-46D8-8A35-956F1F84B457}" destId="{5764B2C3-F51C-434A-BBB1-014A706C0D0E}" srcOrd="12" destOrd="0" presId="urn:microsoft.com/office/officeart/2005/8/layout/radial3"/>
    <dgm:cxn modelId="{9ED3199F-85F7-4F49-A43E-F332E884DAF5}" type="presParOf" srcId="{CF5462E7-5D99-46D8-8A35-956F1F84B457}" destId="{447AEAF2-AB6D-4238-8B35-0896C54E0804}" srcOrd="13" destOrd="0" presId="urn:microsoft.com/office/officeart/2005/8/layout/radial3"/>
    <dgm:cxn modelId="{3F3AAC05-CD01-470F-81EF-FDA7D6AD3EEC}" type="presParOf" srcId="{CF5462E7-5D99-46D8-8A35-956F1F84B457}" destId="{8D64C394-3E41-4503-9257-9D35F54F0B9B}" srcOrd="14" destOrd="0" presId="urn:microsoft.com/office/officeart/2005/8/layout/radial3"/>
    <dgm:cxn modelId="{6F34571B-4A79-40B6-AEC0-8CA0BBC3B29B}" type="presParOf" srcId="{CF5462E7-5D99-46D8-8A35-956F1F84B457}" destId="{E5DFD32D-BD57-4ABF-AB80-EBA3135DD8D4}" srcOrd="15" destOrd="0" presId="urn:microsoft.com/office/officeart/2005/8/layout/radial3"/>
    <dgm:cxn modelId="{21A8E15C-03F0-4D1B-ADBD-9EF3CCA34F08}" type="presParOf" srcId="{CF5462E7-5D99-46D8-8A35-956F1F84B457}" destId="{DFD68E4B-EDD1-4054-9078-96E2B790DFC4}" srcOrd="16" destOrd="0" presId="urn:microsoft.com/office/officeart/2005/8/layout/radial3"/>
    <dgm:cxn modelId="{22A86DB8-1D46-4B0C-8DF3-6DD68B166F32}" type="presParOf" srcId="{CF5462E7-5D99-46D8-8A35-956F1F84B457}" destId="{FA92EF02-5CF4-41AE-93C7-37B7C1051287}" srcOrd="1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74F3C-C95E-4C56-9509-306842CB58BF}">
      <dsp:nvSpPr>
        <dsp:cNvPr id="0" name=""/>
        <dsp:cNvSpPr/>
      </dsp:nvSpPr>
      <dsp:spPr>
        <a:xfrm>
          <a:off x="2274874" y="1930449"/>
          <a:ext cx="2281581" cy="2281581"/>
        </a:xfrm>
        <a:prstGeom prst="ellipse">
          <a:avLst/>
        </a:prstGeom>
        <a:solidFill>
          <a:schemeClr val="bg1">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Martha's Vineyard</a:t>
          </a:r>
        </a:p>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Service</a:t>
          </a:r>
        </a:p>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Expansion </a:t>
          </a:r>
        </a:p>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and</a:t>
          </a:r>
        </a:p>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Coordination</a:t>
          </a:r>
        </a:p>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Project</a:t>
          </a:r>
        </a:p>
      </dsp:txBody>
      <dsp:txXfrm>
        <a:off x="2609004" y="2264579"/>
        <a:ext cx="1613321" cy="1613321"/>
      </dsp:txXfrm>
    </dsp:sp>
    <dsp:sp modelId="{44F8DDF1-651A-4514-974C-78D503380DD8}">
      <dsp:nvSpPr>
        <dsp:cNvPr id="0" name=""/>
        <dsp:cNvSpPr/>
      </dsp:nvSpPr>
      <dsp:spPr>
        <a:xfrm>
          <a:off x="2845269" y="11961"/>
          <a:ext cx="1140790" cy="1140790"/>
        </a:xfrm>
        <a:prstGeom prst="ellipse">
          <a:avLst/>
        </a:prstGeom>
        <a:solidFill>
          <a:schemeClr val="bg1">
            <a:lumMod val="6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Dukes County</a:t>
          </a:r>
        </a:p>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Superior</a:t>
          </a:r>
        </a:p>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Court</a:t>
          </a:r>
        </a:p>
      </dsp:txBody>
      <dsp:txXfrm>
        <a:off x="3012334" y="179026"/>
        <a:ext cx="806660" cy="806660"/>
      </dsp:txXfrm>
    </dsp:sp>
    <dsp:sp modelId="{A8A3854B-28CF-4EEC-9B5D-C5D8BCC2C9E6}">
      <dsp:nvSpPr>
        <dsp:cNvPr id="0" name=""/>
        <dsp:cNvSpPr/>
      </dsp:nvSpPr>
      <dsp:spPr>
        <a:xfrm>
          <a:off x="3744357" y="180030"/>
          <a:ext cx="1140790" cy="1140790"/>
        </a:xfrm>
        <a:prstGeom prst="ellipse">
          <a:avLst/>
        </a:prstGeom>
        <a:solidFill>
          <a:schemeClr val="accent2">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Times New Roman" panose="02020603050405020304" pitchFamily="18" charset="0"/>
              <a:cs typeface="Times New Roman" panose="02020603050405020304" pitchFamily="18" charset="0"/>
            </a:rPr>
            <a:t>Martha's Vineyard Community Services</a:t>
          </a:r>
        </a:p>
      </dsp:txBody>
      <dsp:txXfrm>
        <a:off x="3911422" y="347095"/>
        <a:ext cx="806660" cy="806660"/>
      </dsp:txXfrm>
    </dsp:sp>
    <dsp:sp modelId="{1D731BD7-C526-44D1-BC37-596090EADF23}">
      <dsp:nvSpPr>
        <dsp:cNvPr id="0" name=""/>
        <dsp:cNvSpPr/>
      </dsp:nvSpPr>
      <dsp:spPr>
        <a:xfrm>
          <a:off x="4522019" y="661538"/>
          <a:ext cx="1140790" cy="1140790"/>
        </a:xfrm>
        <a:prstGeom prst="ellipse">
          <a:avLst/>
        </a:prstGeom>
        <a:solidFill>
          <a:schemeClr val="accent2">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Times New Roman" panose="02020603050405020304" pitchFamily="18" charset="0"/>
              <a:cs typeface="Times New Roman" panose="02020603050405020304" pitchFamily="18" charset="0"/>
            </a:rPr>
            <a:t>Martha's Vineyard Hospital</a:t>
          </a:r>
        </a:p>
      </dsp:txBody>
      <dsp:txXfrm>
        <a:off x="4689084" y="828603"/>
        <a:ext cx="806660" cy="806660"/>
      </dsp:txXfrm>
    </dsp:sp>
    <dsp:sp modelId="{5AB55BB8-B97A-4D6E-B6A4-2464D9CA54AA}">
      <dsp:nvSpPr>
        <dsp:cNvPr id="0" name=""/>
        <dsp:cNvSpPr/>
      </dsp:nvSpPr>
      <dsp:spPr>
        <a:xfrm>
          <a:off x="5073226" y="1391454"/>
          <a:ext cx="1140790" cy="1140790"/>
        </a:xfrm>
        <a:prstGeom prst="ellipse">
          <a:avLst/>
        </a:prstGeom>
        <a:solidFill>
          <a:schemeClr val="accent2">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Times New Roman" panose="02020603050405020304" pitchFamily="18" charset="0"/>
              <a:cs typeface="Times New Roman" panose="02020603050405020304" pitchFamily="18" charset="0"/>
            </a:rPr>
            <a:t>Gosnold</a:t>
          </a:r>
        </a:p>
      </dsp:txBody>
      <dsp:txXfrm>
        <a:off x="5240291" y="1558519"/>
        <a:ext cx="806660" cy="806660"/>
      </dsp:txXfrm>
    </dsp:sp>
    <dsp:sp modelId="{D6C7D984-5086-48D3-B1BE-27ED189A18E3}">
      <dsp:nvSpPr>
        <dsp:cNvPr id="0" name=""/>
        <dsp:cNvSpPr/>
      </dsp:nvSpPr>
      <dsp:spPr>
        <a:xfrm>
          <a:off x="5323535" y="2271199"/>
          <a:ext cx="1140790" cy="1140790"/>
        </a:xfrm>
        <a:prstGeom prst="ellipse">
          <a:avLst/>
        </a:prstGeom>
        <a:solidFill>
          <a:schemeClr val="accent2">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Times New Roman" panose="02020603050405020304" pitchFamily="18" charset="0"/>
              <a:cs typeface="Times New Roman" panose="02020603050405020304" pitchFamily="18" charset="0"/>
            </a:rPr>
            <a:t>Island Health</a:t>
          </a:r>
        </a:p>
        <a:p>
          <a:pPr marL="0" lvl="0" indent="0" algn="ctr" defTabSz="444500">
            <a:lnSpc>
              <a:spcPct val="90000"/>
            </a:lnSpc>
            <a:spcBef>
              <a:spcPct val="0"/>
            </a:spcBef>
            <a:spcAft>
              <a:spcPct val="35000"/>
            </a:spcAft>
            <a:buNone/>
          </a:pPr>
          <a:r>
            <a:rPr lang="en-US" sz="1000" kern="1200" dirty="0">
              <a:solidFill>
                <a:schemeClr val="tx1"/>
              </a:solidFill>
              <a:latin typeface="Times New Roman" panose="02020603050405020304" pitchFamily="18" charset="0"/>
              <a:cs typeface="Times New Roman" panose="02020603050405020304" pitchFamily="18" charset="0"/>
            </a:rPr>
            <a:t> Care</a:t>
          </a:r>
        </a:p>
      </dsp:txBody>
      <dsp:txXfrm>
        <a:off x="5490600" y="2438264"/>
        <a:ext cx="806660" cy="806660"/>
      </dsp:txXfrm>
    </dsp:sp>
    <dsp:sp modelId="{3C8C0D5A-0CC7-4DA1-B487-8ABC736D856E}">
      <dsp:nvSpPr>
        <dsp:cNvPr id="0" name=""/>
        <dsp:cNvSpPr/>
      </dsp:nvSpPr>
      <dsp:spPr>
        <a:xfrm>
          <a:off x="5239141" y="3181959"/>
          <a:ext cx="1140790" cy="1140790"/>
        </a:xfrm>
        <a:prstGeom prst="ellipse">
          <a:avLst/>
        </a:prstGeom>
        <a:solidFill>
          <a:schemeClr val="accent2">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Times New Roman" panose="02020603050405020304" pitchFamily="18" charset="0"/>
              <a:cs typeface="Times New Roman" panose="02020603050405020304" pitchFamily="18" charset="0"/>
            </a:rPr>
            <a:t>Harbor</a:t>
          </a:r>
        </a:p>
        <a:p>
          <a:pPr marL="0" lvl="0" indent="0" algn="ctr" defTabSz="444500">
            <a:lnSpc>
              <a:spcPct val="90000"/>
            </a:lnSpc>
            <a:spcBef>
              <a:spcPct val="0"/>
            </a:spcBef>
            <a:spcAft>
              <a:spcPct val="35000"/>
            </a:spcAft>
            <a:buNone/>
          </a:pPr>
          <a:r>
            <a:rPr lang="en-US" sz="1000" kern="1200" dirty="0">
              <a:solidFill>
                <a:schemeClr val="tx1"/>
              </a:solidFill>
              <a:latin typeface="Times New Roman" panose="02020603050405020304" pitchFamily="18" charset="0"/>
              <a:cs typeface="Times New Roman" panose="02020603050405020304" pitchFamily="18" charset="0"/>
            </a:rPr>
            <a:t> Homes</a:t>
          </a:r>
        </a:p>
      </dsp:txBody>
      <dsp:txXfrm>
        <a:off x="5406206" y="3349024"/>
        <a:ext cx="806660" cy="806660"/>
      </dsp:txXfrm>
    </dsp:sp>
    <dsp:sp modelId="{FDF24DFB-2150-48BB-8E6C-8C4A9FD49D4A}">
      <dsp:nvSpPr>
        <dsp:cNvPr id="0" name=""/>
        <dsp:cNvSpPr/>
      </dsp:nvSpPr>
      <dsp:spPr>
        <a:xfrm>
          <a:off x="4831441" y="4000731"/>
          <a:ext cx="1140790" cy="1140790"/>
        </a:xfrm>
        <a:prstGeom prst="ellipse">
          <a:avLst/>
        </a:prstGeom>
        <a:solidFill>
          <a:schemeClr val="accent2">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latin typeface="Times New Roman" panose="02020603050405020304" pitchFamily="18" charset="0"/>
              <a:cs typeface="Times New Roman" panose="02020603050405020304" pitchFamily="18" charset="0"/>
            </a:rPr>
            <a:t>Vineyard House</a:t>
          </a:r>
        </a:p>
      </dsp:txBody>
      <dsp:txXfrm>
        <a:off x="4998506" y="4167796"/>
        <a:ext cx="806660" cy="806660"/>
      </dsp:txXfrm>
    </dsp:sp>
    <dsp:sp modelId="{55F3CBD7-16D9-4AC6-A3A0-5F36E7019B98}">
      <dsp:nvSpPr>
        <dsp:cNvPr id="0" name=""/>
        <dsp:cNvSpPr/>
      </dsp:nvSpPr>
      <dsp:spPr>
        <a:xfrm>
          <a:off x="4155497" y="4616935"/>
          <a:ext cx="1140790" cy="1140790"/>
        </a:xfrm>
        <a:prstGeom prst="ellipse">
          <a:avLst/>
        </a:prstGeom>
        <a:solidFill>
          <a:schemeClr val="accent2">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Youth </a:t>
          </a:r>
        </a:p>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Task </a:t>
          </a:r>
        </a:p>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Force</a:t>
          </a:r>
        </a:p>
      </dsp:txBody>
      <dsp:txXfrm>
        <a:off x="4322562" y="4784000"/>
        <a:ext cx="806660" cy="806660"/>
      </dsp:txXfrm>
    </dsp:sp>
    <dsp:sp modelId="{B59AF37D-5EEE-48FC-B9AC-F83DD113BAF4}">
      <dsp:nvSpPr>
        <dsp:cNvPr id="0" name=""/>
        <dsp:cNvSpPr/>
      </dsp:nvSpPr>
      <dsp:spPr>
        <a:xfrm>
          <a:off x="3302600" y="4947349"/>
          <a:ext cx="1140790" cy="1140790"/>
        </a:xfrm>
        <a:prstGeom prst="ellipse">
          <a:avLst/>
        </a:prstGeom>
        <a:solidFill>
          <a:schemeClr val="bg1">
            <a:lumMod val="6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dirty="0">
            <a:latin typeface="Times New Roman" panose="02020603050405020304" pitchFamily="18" charset="0"/>
            <a:cs typeface="Times New Roman" panose="02020603050405020304" pitchFamily="18" charset="0"/>
          </a:endParaRPr>
        </a:p>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SUD</a:t>
          </a:r>
        </a:p>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Coalition</a:t>
          </a:r>
        </a:p>
      </dsp:txBody>
      <dsp:txXfrm>
        <a:off x="3469665" y="5114414"/>
        <a:ext cx="806660" cy="806660"/>
      </dsp:txXfrm>
    </dsp:sp>
    <dsp:sp modelId="{FB27CD72-5724-41D7-B8C5-088F42789722}">
      <dsp:nvSpPr>
        <dsp:cNvPr id="0" name=""/>
        <dsp:cNvSpPr/>
      </dsp:nvSpPr>
      <dsp:spPr>
        <a:xfrm>
          <a:off x="2387938" y="4947349"/>
          <a:ext cx="1140790" cy="1140790"/>
        </a:xfrm>
        <a:prstGeom prst="ellipse">
          <a:avLst/>
        </a:prstGeom>
        <a:solidFill>
          <a:schemeClr val="bg1">
            <a:lumMod val="6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NAMI</a:t>
          </a:r>
        </a:p>
      </dsp:txBody>
      <dsp:txXfrm>
        <a:off x="2555003" y="5114414"/>
        <a:ext cx="806660" cy="806660"/>
      </dsp:txXfrm>
    </dsp:sp>
    <dsp:sp modelId="{CC0B19AD-7615-4CD7-A7D7-EE145A8FDB45}">
      <dsp:nvSpPr>
        <dsp:cNvPr id="0" name=""/>
        <dsp:cNvSpPr/>
      </dsp:nvSpPr>
      <dsp:spPr>
        <a:xfrm>
          <a:off x="1535041" y="4616935"/>
          <a:ext cx="1140790" cy="1140790"/>
        </a:xfrm>
        <a:prstGeom prst="ellipse">
          <a:avLst/>
        </a:prstGeom>
        <a:solidFill>
          <a:schemeClr val="bg1">
            <a:lumMod val="6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Health</a:t>
          </a:r>
        </a:p>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Imperatives</a:t>
          </a:r>
        </a:p>
      </dsp:txBody>
      <dsp:txXfrm>
        <a:off x="1702106" y="4784000"/>
        <a:ext cx="806660" cy="806660"/>
      </dsp:txXfrm>
    </dsp:sp>
    <dsp:sp modelId="{5764B2C3-F51C-434A-BBB1-014A706C0D0E}">
      <dsp:nvSpPr>
        <dsp:cNvPr id="0" name=""/>
        <dsp:cNvSpPr/>
      </dsp:nvSpPr>
      <dsp:spPr>
        <a:xfrm>
          <a:off x="859098" y="4000731"/>
          <a:ext cx="1140790" cy="1140790"/>
        </a:xfrm>
        <a:prstGeom prst="ellipse">
          <a:avLst/>
        </a:prstGeom>
        <a:solidFill>
          <a:schemeClr val="bg1">
            <a:lumMod val="6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Healthy Aging</a:t>
          </a:r>
        </a:p>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Martha's Vineyard</a:t>
          </a:r>
        </a:p>
      </dsp:txBody>
      <dsp:txXfrm>
        <a:off x="1026163" y="4167796"/>
        <a:ext cx="806660" cy="806660"/>
      </dsp:txXfrm>
    </dsp:sp>
    <dsp:sp modelId="{447AEAF2-AB6D-4238-8B35-0896C54E0804}">
      <dsp:nvSpPr>
        <dsp:cNvPr id="0" name=""/>
        <dsp:cNvSpPr/>
      </dsp:nvSpPr>
      <dsp:spPr>
        <a:xfrm>
          <a:off x="451398" y="3181959"/>
          <a:ext cx="1140790" cy="1140790"/>
        </a:xfrm>
        <a:prstGeom prst="ellipse">
          <a:avLst/>
        </a:prstGeom>
        <a:solidFill>
          <a:schemeClr val="bg1">
            <a:lumMod val="6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Martha's Vineyard</a:t>
          </a:r>
        </a:p>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Public Schools</a:t>
          </a:r>
        </a:p>
      </dsp:txBody>
      <dsp:txXfrm>
        <a:off x="618463" y="3349024"/>
        <a:ext cx="806660" cy="806660"/>
      </dsp:txXfrm>
    </dsp:sp>
    <dsp:sp modelId="{8D64C394-3E41-4503-9257-9D35F54F0B9B}">
      <dsp:nvSpPr>
        <dsp:cNvPr id="0" name=""/>
        <dsp:cNvSpPr/>
      </dsp:nvSpPr>
      <dsp:spPr>
        <a:xfrm>
          <a:off x="367004" y="2271199"/>
          <a:ext cx="1140790" cy="1140790"/>
        </a:xfrm>
        <a:prstGeom prst="ellipse">
          <a:avLst/>
        </a:prstGeom>
        <a:solidFill>
          <a:schemeClr val="bg1">
            <a:lumMod val="6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Martha's Vineyard</a:t>
          </a:r>
        </a:p>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Public Charter School</a:t>
          </a:r>
        </a:p>
      </dsp:txBody>
      <dsp:txXfrm>
        <a:off x="534069" y="2438264"/>
        <a:ext cx="806660" cy="806660"/>
      </dsp:txXfrm>
    </dsp:sp>
    <dsp:sp modelId="{E5DFD32D-BD57-4ABF-AB80-EBA3135DD8D4}">
      <dsp:nvSpPr>
        <dsp:cNvPr id="0" name=""/>
        <dsp:cNvSpPr/>
      </dsp:nvSpPr>
      <dsp:spPr>
        <a:xfrm>
          <a:off x="617313" y="1391454"/>
          <a:ext cx="1140790" cy="1140790"/>
        </a:xfrm>
        <a:prstGeom prst="ellipse">
          <a:avLst/>
        </a:prstGeom>
        <a:solidFill>
          <a:schemeClr val="bg1">
            <a:lumMod val="6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Dukes County</a:t>
          </a:r>
        </a:p>
      </dsp:txBody>
      <dsp:txXfrm>
        <a:off x="784378" y="1558519"/>
        <a:ext cx="806660" cy="806660"/>
      </dsp:txXfrm>
    </dsp:sp>
    <dsp:sp modelId="{DFD68E4B-EDD1-4054-9078-96E2B790DFC4}">
      <dsp:nvSpPr>
        <dsp:cNvPr id="0" name=""/>
        <dsp:cNvSpPr/>
      </dsp:nvSpPr>
      <dsp:spPr>
        <a:xfrm>
          <a:off x="1168520" y="661538"/>
          <a:ext cx="1140790" cy="1140790"/>
        </a:xfrm>
        <a:prstGeom prst="ellipse">
          <a:avLst/>
        </a:prstGeom>
        <a:solidFill>
          <a:schemeClr val="bg1">
            <a:lumMod val="6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Dukes County</a:t>
          </a:r>
        </a:p>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Health</a:t>
          </a:r>
        </a:p>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 Council</a:t>
          </a:r>
        </a:p>
      </dsp:txBody>
      <dsp:txXfrm>
        <a:off x="1335585" y="828603"/>
        <a:ext cx="806660" cy="806660"/>
      </dsp:txXfrm>
    </dsp:sp>
    <dsp:sp modelId="{FA92EF02-5CF4-41AE-93C7-37B7C1051287}">
      <dsp:nvSpPr>
        <dsp:cNvPr id="0" name=""/>
        <dsp:cNvSpPr/>
      </dsp:nvSpPr>
      <dsp:spPr>
        <a:xfrm>
          <a:off x="1946181" y="180030"/>
          <a:ext cx="1140790" cy="1140790"/>
        </a:xfrm>
        <a:prstGeom prst="ellipse">
          <a:avLst/>
        </a:prstGeom>
        <a:solidFill>
          <a:schemeClr val="bg1">
            <a:lumMod val="6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Police </a:t>
          </a:r>
        </a:p>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(X6)</a:t>
          </a:r>
        </a:p>
      </dsp:txBody>
      <dsp:txXfrm>
        <a:off x="2113246" y="347095"/>
        <a:ext cx="806660" cy="80666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C5226A9-5FE8-49A1-AA8A-D43535FD4723}" type="datetimeFigureOut">
              <a:rPr lang="en-US" smtClean="0"/>
              <a:t>1/20/2022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ECC5086-A448-491F-9DF6-59196CA001E7}" type="slidenum">
              <a:rPr lang="en-US" smtClean="0"/>
              <a:t>‹#›</a:t>
            </a:fld>
            <a:endParaRPr lang="en-US" dirty="0"/>
          </a:p>
        </p:txBody>
      </p:sp>
    </p:spTree>
    <p:extLst>
      <p:ext uri="{BB962C8B-B14F-4D97-AF65-F5344CB8AC3E}">
        <p14:creationId xmlns:p14="http://schemas.microsoft.com/office/powerpoint/2010/main" val="2183171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74" name="Google Shape;74;p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a:t>
            </a:fld>
            <a:endParaRPr dirty="0"/>
          </a:p>
        </p:txBody>
      </p:sp>
    </p:spTree>
    <p:extLst>
      <p:ext uri="{BB962C8B-B14F-4D97-AF65-F5344CB8AC3E}">
        <p14:creationId xmlns:p14="http://schemas.microsoft.com/office/powerpoint/2010/main" val="517018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01" name="Google Shape;101;p4: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a:t>
            </a:fld>
            <a:endParaRPr dirty="0"/>
          </a:p>
        </p:txBody>
      </p:sp>
    </p:spTree>
    <p:extLst>
      <p:ext uri="{BB962C8B-B14F-4D97-AF65-F5344CB8AC3E}">
        <p14:creationId xmlns:p14="http://schemas.microsoft.com/office/powerpoint/2010/main" val="3036322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01" name="Google Shape;101;p4: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4</a:t>
            </a:fld>
            <a:endParaRPr dirty="0"/>
          </a:p>
        </p:txBody>
      </p:sp>
    </p:spTree>
    <p:extLst>
      <p:ext uri="{BB962C8B-B14F-4D97-AF65-F5344CB8AC3E}">
        <p14:creationId xmlns:p14="http://schemas.microsoft.com/office/powerpoint/2010/main" val="2154786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01" name="Google Shape;101;p4: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5</a:t>
            </a:fld>
            <a:endParaRPr dirty="0"/>
          </a:p>
        </p:txBody>
      </p:sp>
    </p:spTree>
    <p:extLst>
      <p:ext uri="{BB962C8B-B14F-4D97-AF65-F5344CB8AC3E}">
        <p14:creationId xmlns:p14="http://schemas.microsoft.com/office/powerpoint/2010/main" val="274962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01" name="Google Shape;101;p4: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6</a:t>
            </a:fld>
            <a:endParaRPr dirty="0"/>
          </a:p>
        </p:txBody>
      </p:sp>
    </p:spTree>
    <p:extLst>
      <p:ext uri="{BB962C8B-B14F-4D97-AF65-F5344CB8AC3E}">
        <p14:creationId xmlns:p14="http://schemas.microsoft.com/office/powerpoint/2010/main" val="1357737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01" name="Google Shape;101;p4: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7</a:t>
            </a:fld>
            <a:endParaRPr dirty="0"/>
          </a:p>
        </p:txBody>
      </p:sp>
    </p:spTree>
    <p:extLst>
      <p:ext uri="{BB962C8B-B14F-4D97-AF65-F5344CB8AC3E}">
        <p14:creationId xmlns:p14="http://schemas.microsoft.com/office/powerpoint/2010/main" val="1659927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01" name="Google Shape;101;p4: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8</a:t>
            </a:fld>
            <a:endParaRPr dirty="0"/>
          </a:p>
        </p:txBody>
      </p:sp>
    </p:spTree>
    <p:extLst>
      <p:ext uri="{BB962C8B-B14F-4D97-AF65-F5344CB8AC3E}">
        <p14:creationId xmlns:p14="http://schemas.microsoft.com/office/powerpoint/2010/main" val="124937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4"/>
          <p:cNvSpPr txBox="1">
            <a:spLocks noGrp="1"/>
          </p:cNvSpPr>
          <p:nvPr>
            <p:ph type="ctrTitle"/>
          </p:nvPr>
        </p:nvSpPr>
        <p:spPr>
          <a:xfrm>
            <a:off x="685800" y="1905000"/>
            <a:ext cx="7543800" cy="25939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6600"/>
              <a:buFont typeface="Arial"/>
              <a:buNone/>
              <a:defRPr sz="6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4"/>
          <p:cNvSpPr txBox="1">
            <a:spLocks noGrp="1"/>
          </p:cNvSpPr>
          <p:nvPr>
            <p:ph type="subTitle" idx="1"/>
          </p:nvPr>
        </p:nvSpPr>
        <p:spPr>
          <a:xfrm>
            <a:off x="685800" y="4572000"/>
            <a:ext cx="6461760" cy="1066800"/>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sz="2000">
                <a:solidFill>
                  <a:srgbClr val="888FC0"/>
                </a:solidFill>
              </a:defRPr>
            </a:lvl1pPr>
            <a:lvl2pPr lvl="1" algn="ctr">
              <a:spcBef>
                <a:spcPts val="400"/>
              </a:spcBef>
              <a:spcAft>
                <a:spcPts val="0"/>
              </a:spcAft>
              <a:buSzPts val="2000"/>
              <a:buNone/>
              <a:defRPr>
                <a:solidFill>
                  <a:srgbClr val="888FC0"/>
                </a:solidFill>
              </a:defRPr>
            </a:lvl2pPr>
            <a:lvl3pPr lvl="2" algn="ctr">
              <a:spcBef>
                <a:spcPts val="360"/>
              </a:spcBef>
              <a:spcAft>
                <a:spcPts val="0"/>
              </a:spcAft>
              <a:buSzPts val="1800"/>
              <a:buNone/>
              <a:defRPr>
                <a:solidFill>
                  <a:srgbClr val="888FC0"/>
                </a:solidFill>
              </a:defRPr>
            </a:lvl3pPr>
            <a:lvl4pPr lvl="3" algn="ctr">
              <a:spcBef>
                <a:spcPts val="320"/>
              </a:spcBef>
              <a:spcAft>
                <a:spcPts val="0"/>
              </a:spcAft>
              <a:buSzPts val="1600"/>
              <a:buNone/>
              <a:defRPr>
                <a:solidFill>
                  <a:srgbClr val="888FC0"/>
                </a:solidFill>
              </a:defRPr>
            </a:lvl4pPr>
            <a:lvl5pPr lvl="4" algn="ctr">
              <a:spcBef>
                <a:spcPts val="280"/>
              </a:spcBef>
              <a:spcAft>
                <a:spcPts val="0"/>
              </a:spcAft>
              <a:buSzPts val="1400"/>
              <a:buNone/>
              <a:defRPr>
                <a:solidFill>
                  <a:srgbClr val="888FC0"/>
                </a:solidFill>
              </a:defRPr>
            </a:lvl5pPr>
            <a:lvl6pPr lvl="5" algn="ctr">
              <a:spcBef>
                <a:spcPts val="280"/>
              </a:spcBef>
              <a:spcAft>
                <a:spcPts val="0"/>
              </a:spcAft>
              <a:buSzPts val="1400"/>
              <a:buNone/>
              <a:defRPr>
                <a:solidFill>
                  <a:srgbClr val="888FC0"/>
                </a:solidFill>
              </a:defRPr>
            </a:lvl6pPr>
            <a:lvl7pPr lvl="6" algn="ctr">
              <a:spcBef>
                <a:spcPts val="280"/>
              </a:spcBef>
              <a:spcAft>
                <a:spcPts val="0"/>
              </a:spcAft>
              <a:buSzPts val="1400"/>
              <a:buNone/>
              <a:defRPr>
                <a:solidFill>
                  <a:srgbClr val="888FC0"/>
                </a:solidFill>
              </a:defRPr>
            </a:lvl7pPr>
            <a:lvl8pPr lvl="7" algn="ctr">
              <a:spcBef>
                <a:spcPts val="280"/>
              </a:spcBef>
              <a:spcAft>
                <a:spcPts val="0"/>
              </a:spcAft>
              <a:buSzPts val="1400"/>
              <a:buNone/>
              <a:defRPr>
                <a:solidFill>
                  <a:srgbClr val="888FC0"/>
                </a:solidFill>
              </a:defRPr>
            </a:lvl8pPr>
            <a:lvl9pPr lvl="8" algn="ctr">
              <a:spcBef>
                <a:spcPts val="280"/>
              </a:spcBef>
              <a:spcAft>
                <a:spcPts val="0"/>
              </a:spcAft>
              <a:buSzPts val="1400"/>
              <a:buNone/>
              <a:defRPr>
                <a:solidFill>
                  <a:srgbClr val="888FC0"/>
                </a:solidFill>
              </a:defRPr>
            </a:lvl9pPr>
          </a:lstStyle>
          <a:p>
            <a:endParaRPr/>
          </a:p>
        </p:txBody>
      </p:sp>
      <p:sp>
        <p:nvSpPr>
          <p:cNvPr id="21" name="Google Shape;21;p14"/>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14"/>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14"/>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5"/>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7" name="Google Shape;27;p15"/>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15"/>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15"/>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sz="1800" b="0" i="0" u="none" strike="noStrike" cap="none">
                <a:solidFill>
                  <a:srgbClr val="FFFFFF"/>
                </a:solidFill>
                <a:latin typeface="Arial"/>
                <a:ea typeface="Arial"/>
                <a:cs typeface="Arial"/>
                <a:sym typeface="Arial"/>
              </a:defRPr>
            </a:lvl1pPr>
            <a:lvl2pPr marL="0" lvl="1" indent="0" algn="ctr">
              <a:spcBef>
                <a:spcPts val="0"/>
              </a:spcBef>
              <a:buNone/>
              <a:defRPr sz="1800" b="0" i="0" u="none" strike="noStrike" cap="none">
                <a:solidFill>
                  <a:srgbClr val="FFFFFF"/>
                </a:solidFill>
                <a:latin typeface="Arial"/>
                <a:ea typeface="Arial"/>
                <a:cs typeface="Arial"/>
                <a:sym typeface="Arial"/>
              </a:defRPr>
            </a:lvl2pPr>
            <a:lvl3pPr marL="0" lvl="2" indent="0" algn="ctr">
              <a:spcBef>
                <a:spcPts val="0"/>
              </a:spcBef>
              <a:buNone/>
              <a:defRPr sz="1800" b="0" i="0" u="none" strike="noStrike" cap="none">
                <a:solidFill>
                  <a:srgbClr val="FFFFFF"/>
                </a:solidFill>
                <a:latin typeface="Arial"/>
                <a:ea typeface="Arial"/>
                <a:cs typeface="Arial"/>
                <a:sym typeface="Arial"/>
              </a:defRPr>
            </a:lvl3pPr>
            <a:lvl4pPr marL="0" lvl="3" indent="0" algn="ctr">
              <a:spcBef>
                <a:spcPts val="0"/>
              </a:spcBef>
              <a:buNone/>
              <a:defRPr sz="1800" b="0" i="0" u="none" strike="noStrike" cap="none">
                <a:solidFill>
                  <a:srgbClr val="FFFFFF"/>
                </a:solidFill>
                <a:latin typeface="Arial"/>
                <a:ea typeface="Arial"/>
                <a:cs typeface="Arial"/>
                <a:sym typeface="Arial"/>
              </a:defRPr>
            </a:lvl4pPr>
            <a:lvl5pPr marL="0" lvl="4" indent="0" algn="ctr">
              <a:spcBef>
                <a:spcPts val="0"/>
              </a:spcBef>
              <a:buNone/>
              <a:defRPr sz="1800" b="0" i="0" u="none" strike="noStrike" cap="none">
                <a:solidFill>
                  <a:srgbClr val="FFFFFF"/>
                </a:solidFill>
                <a:latin typeface="Arial"/>
                <a:ea typeface="Arial"/>
                <a:cs typeface="Arial"/>
                <a:sym typeface="Arial"/>
              </a:defRPr>
            </a:lvl5pPr>
            <a:lvl6pPr marL="0" lvl="5" indent="0" algn="ctr">
              <a:spcBef>
                <a:spcPts val="0"/>
              </a:spcBef>
              <a:buNone/>
              <a:defRPr sz="1800" b="0" i="0" u="none" strike="noStrike" cap="none">
                <a:solidFill>
                  <a:srgbClr val="FFFFFF"/>
                </a:solidFill>
                <a:latin typeface="Arial"/>
                <a:ea typeface="Arial"/>
                <a:cs typeface="Arial"/>
                <a:sym typeface="Arial"/>
              </a:defRPr>
            </a:lvl6pPr>
            <a:lvl7pPr marL="0" lvl="6" indent="0" algn="ctr">
              <a:spcBef>
                <a:spcPts val="0"/>
              </a:spcBef>
              <a:buNone/>
              <a:defRPr sz="1800" b="0" i="0" u="none" strike="noStrike" cap="none">
                <a:solidFill>
                  <a:srgbClr val="FFFFFF"/>
                </a:solidFill>
                <a:latin typeface="Arial"/>
                <a:ea typeface="Arial"/>
                <a:cs typeface="Arial"/>
                <a:sym typeface="Arial"/>
              </a:defRPr>
            </a:lvl7pPr>
            <a:lvl8pPr marL="0" lvl="7" indent="0" algn="ctr">
              <a:spcBef>
                <a:spcPts val="0"/>
              </a:spcBef>
              <a:buNone/>
              <a:defRPr sz="1800" b="0" i="0" u="none" strike="noStrike" cap="none">
                <a:solidFill>
                  <a:srgbClr val="FFFFFF"/>
                </a:solidFill>
                <a:latin typeface="Arial"/>
                <a:ea typeface="Arial"/>
                <a:cs typeface="Arial"/>
                <a:sym typeface="Arial"/>
              </a:defRPr>
            </a:lvl8pPr>
            <a:lvl9pPr marL="0" lvl="8" indent="0" algn="ctr">
              <a:spcBef>
                <a:spcPts val="0"/>
              </a:spcBef>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722313" y="5486400"/>
            <a:ext cx="7659687" cy="11684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3600"/>
              <a:buFont typeface="Arial"/>
              <a:buNone/>
              <a:defRPr sz="3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7"/>
          <p:cNvSpPr txBox="1">
            <a:spLocks noGrp="1"/>
          </p:cNvSpPr>
          <p:nvPr>
            <p:ph type="body" idx="1"/>
          </p:nvPr>
        </p:nvSpPr>
        <p:spPr>
          <a:xfrm>
            <a:off x="722313" y="3852863"/>
            <a:ext cx="6135687" cy="1633538"/>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SzPts val="2000"/>
              <a:buNone/>
              <a:defRPr sz="2000">
                <a:solidFill>
                  <a:srgbClr val="888FC0"/>
                </a:solidFill>
              </a:defRPr>
            </a:lvl1pPr>
            <a:lvl2pPr marL="914400" lvl="1" indent="-228600" algn="l">
              <a:spcBef>
                <a:spcPts val="360"/>
              </a:spcBef>
              <a:spcAft>
                <a:spcPts val="0"/>
              </a:spcAft>
              <a:buSzPts val="1800"/>
              <a:buNone/>
              <a:defRPr sz="1800">
                <a:solidFill>
                  <a:srgbClr val="888FC0"/>
                </a:solidFill>
              </a:defRPr>
            </a:lvl2pPr>
            <a:lvl3pPr marL="1371600" lvl="2" indent="-228600" algn="l">
              <a:spcBef>
                <a:spcPts val="320"/>
              </a:spcBef>
              <a:spcAft>
                <a:spcPts val="0"/>
              </a:spcAft>
              <a:buSzPts val="1600"/>
              <a:buNone/>
              <a:defRPr sz="1600">
                <a:solidFill>
                  <a:srgbClr val="888FC0"/>
                </a:solidFill>
              </a:defRPr>
            </a:lvl3pPr>
            <a:lvl4pPr marL="1828800" lvl="3" indent="-228600" algn="l">
              <a:spcBef>
                <a:spcPts val="280"/>
              </a:spcBef>
              <a:spcAft>
                <a:spcPts val="0"/>
              </a:spcAft>
              <a:buSzPts val="1400"/>
              <a:buNone/>
              <a:defRPr sz="1400">
                <a:solidFill>
                  <a:srgbClr val="888FC0"/>
                </a:solidFill>
              </a:defRPr>
            </a:lvl4pPr>
            <a:lvl5pPr marL="2286000" lvl="4" indent="-228600" algn="l">
              <a:spcBef>
                <a:spcPts val="280"/>
              </a:spcBef>
              <a:spcAft>
                <a:spcPts val="0"/>
              </a:spcAft>
              <a:buSzPts val="1400"/>
              <a:buNone/>
              <a:defRPr sz="1400">
                <a:solidFill>
                  <a:srgbClr val="888FC0"/>
                </a:solidFill>
              </a:defRPr>
            </a:lvl5pPr>
            <a:lvl6pPr marL="2743200" lvl="5" indent="-228600" algn="l">
              <a:spcBef>
                <a:spcPts val="280"/>
              </a:spcBef>
              <a:spcAft>
                <a:spcPts val="0"/>
              </a:spcAft>
              <a:buSzPts val="1400"/>
              <a:buNone/>
              <a:defRPr sz="1400">
                <a:solidFill>
                  <a:srgbClr val="888FC0"/>
                </a:solidFill>
              </a:defRPr>
            </a:lvl6pPr>
            <a:lvl7pPr marL="3200400" lvl="6" indent="-228600" algn="l">
              <a:spcBef>
                <a:spcPts val="280"/>
              </a:spcBef>
              <a:spcAft>
                <a:spcPts val="0"/>
              </a:spcAft>
              <a:buSzPts val="1400"/>
              <a:buNone/>
              <a:defRPr sz="1400">
                <a:solidFill>
                  <a:srgbClr val="888FC0"/>
                </a:solidFill>
              </a:defRPr>
            </a:lvl7pPr>
            <a:lvl8pPr marL="3657600" lvl="7" indent="-228600" algn="l">
              <a:spcBef>
                <a:spcPts val="280"/>
              </a:spcBef>
              <a:spcAft>
                <a:spcPts val="0"/>
              </a:spcAft>
              <a:buSzPts val="1400"/>
              <a:buNone/>
              <a:defRPr sz="1400">
                <a:solidFill>
                  <a:srgbClr val="888FC0"/>
                </a:solidFill>
              </a:defRPr>
            </a:lvl8pPr>
            <a:lvl9pPr marL="4114800" lvl="8" indent="-228600" algn="l">
              <a:spcBef>
                <a:spcPts val="280"/>
              </a:spcBef>
              <a:spcAft>
                <a:spcPts val="0"/>
              </a:spcAft>
              <a:buSzPts val="1400"/>
              <a:buNone/>
              <a:defRPr sz="1400">
                <a:solidFill>
                  <a:srgbClr val="888FC0"/>
                </a:solidFill>
              </a:defRPr>
            </a:lvl9pPr>
          </a:lstStyle>
          <a:p>
            <a:endParaRPr/>
          </a:p>
        </p:txBody>
      </p:sp>
      <p:sp>
        <p:nvSpPr>
          <p:cNvPr id="42" name="Google Shape;42;p17"/>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17"/>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17"/>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sz="1800">
                <a:solidFill>
                  <a:srgbClr val="FFFFFF"/>
                </a:solidFill>
                <a:latin typeface="Arial"/>
                <a:ea typeface="Arial"/>
                <a:cs typeface="Arial"/>
                <a:sym typeface="Arial"/>
              </a:defRPr>
            </a:lvl1pPr>
            <a:lvl2pPr marL="0" lvl="1" indent="0" algn="ctr">
              <a:spcBef>
                <a:spcPts val="0"/>
              </a:spcBef>
              <a:buNone/>
              <a:defRPr sz="1800">
                <a:solidFill>
                  <a:srgbClr val="FFFFFF"/>
                </a:solidFill>
                <a:latin typeface="Arial"/>
                <a:ea typeface="Arial"/>
                <a:cs typeface="Arial"/>
                <a:sym typeface="Arial"/>
              </a:defRPr>
            </a:lvl2pPr>
            <a:lvl3pPr marL="0" lvl="2" indent="0" algn="ctr">
              <a:spcBef>
                <a:spcPts val="0"/>
              </a:spcBef>
              <a:buNone/>
              <a:defRPr sz="1800">
                <a:solidFill>
                  <a:srgbClr val="FFFFFF"/>
                </a:solidFill>
                <a:latin typeface="Arial"/>
                <a:ea typeface="Arial"/>
                <a:cs typeface="Arial"/>
                <a:sym typeface="Arial"/>
              </a:defRPr>
            </a:lvl3pPr>
            <a:lvl4pPr marL="0" lvl="3" indent="0" algn="ctr">
              <a:spcBef>
                <a:spcPts val="0"/>
              </a:spcBef>
              <a:buNone/>
              <a:defRPr sz="1800">
                <a:solidFill>
                  <a:srgbClr val="FFFFFF"/>
                </a:solidFill>
                <a:latin typeface="Arial"/>
                <a:ea typeface="Arial"/>
                <a:cs typeface="Arial"/>
                <a:sym typeface="Arial"/>
              </a:defRPr>
            </a:lvl4pPr>
            <a:lvl5pPr marL="0" lvl="4" indent="0" algn="ctr">
              <a:spcBef>
                <a:spcPts val="0"/>
              </a:spcBef>
              <a:buNone/>
              <a:defRPr sz="1800">
                <a:solidFill>
                  <a:srgbClr val="FFFFFF"/>
                </a:solidFill>
                <a:latin typeface="Arial"/>
                <a:ea typeface="Arial"/>
                <a:cs typeface="Arial"/>
                <a:sym typeface="Arial"/>
              </a:defRPr>
            </a:lvl5pPr>
            <a:lvl6pPr marL="0" lvl="5" indent="0" algn="ctr">
              <a:spcBef>
                <a:spcPts val="0"/>
              </a:spcBef>
              <a:buNone/>
              <a:defRPr sz="1800">
                <a:solidFill>
                  <a:srgbClr val="FFFFFF"/>
                </a:solidFill>
                <a:latin typeface="Arial"/>
                <a:ea typeface="Arial"/>
                <a:cs typeface="Arial"/>
                <a:sym typeface="Arial"/>
              </a:defRPr>
            </a:lvl6pPr>
            <a:lvl7pPr marL="0" lvl="6" indent="0" algn="ctr">
              <a:spcBef>
                <a:spcPts val="0"/>
              </a:spcBef>
              <a:buNone/>
              <a:defRPr sz="1800">
                <a:solidFill>
                  <a:srgbClr val="FFFFFF"/>
                </a:solidFill>
                <a:latin typeface="Arial"/>
                <a:ea typeface="Arial"/>
                <a:cs typeface="Arial"/>
                <a:sym typeface="Arial"/>
              </a:defRPr>
            </a:lvl7pPr>
            <a:lvl8pPr marL="0" lvl="7" indent="0" algn="ctr">
              <a:spcBef>
                <a:spcPts val="0"/>
              </a:spcBef>
              <a:buNone/>
              <a:defRPr sz="1800">
                <a:solidFill>
                  <a:srgbClr val="FFFFFF"/>
                </a:solidFill>
                <a:latin typeface="Arial"/>
                <a:ea typeface="Arial"/>
                <a:cs typeface="Arial"/>
                <a:sym typeface="Arial"/>
              </a:defRPr>
            </a:lvl8pPr>
            <a:lvl9pPr marL="0" lvl="8" indent="0" algn="ctr">
              <a:spcBef>
                <a:spcPts val="0"/>
              </a:spcBef>
              <a:buNone/>
              <a:defRPr sz="1800">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20"/>
          <p:cNvSpPr txBox="1">
            <a:spLocks noGrp="1"/>
          </p:cNvSpPr>
          <p:nvPr>
            <p:ph type="title"/>
          </p:nvPr>
        </p:nvSpPr>
        <p:spPr>
          <a:xfrm>
            <a:off x="304801" y="5495544"/>
            <a:ext cx="7772400" cy="59436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dk2"/>
              </a:buClr>
              <a:buSzPts val="2200"/>
              <a:buFont typeface="Arial"/>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0"/>
          <p:cNvSpPr txBox="1">
            <a:spLocks noGrp="1"/>
          </p:cNvSpPr>
          <p:nvPr>
            <p:ph type="body" idx="1"/>
          </p:nvPr>
        </p:nvSpPr>
        <p:spPr>
          <a:xfrm>
            <a:off x="304799" y="6096000"/>
            <a:ext cx="7772401" cy="609600"/>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600"/>
              <a:buNone/>
              <a:defRPr sz="16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0" name="Google Shape;60;p20"/>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1" name="Google Shape;61;p20"/>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2" name="Google Shape;62;p20"/>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sz="1800">
                <a:solidFill>
                  <a:srgbClr val="FFFFFF"/>
                </a:solidFill>
                <a:latin typeface="Arial"/>
                <a:ea typeface="Arial"/>
                <a:cs typeface="Arial"/>
                <a:sym typeface="Arial"/>
              </a:defRPr>
            </a:lvl1pPr>
            <a:lvl2pPr marL="0" lvl="1" indent="0" algn="ctr">
              <a:spcBef>
                <a:spcPts val="0"/>
              </a:spcBef>
              <a:buNone/>
              <a:defRPr sz="1800">
                <a:solidFill>
                  <a:srgbClr val="FFFFFF"/>
                </a:solidFill>
                <a:latin typeface="Arial"/>
                <a:ea typeface="Arial"/>
                <a:cs typeface="Arial"/>
                <a:sym typeface="Arial"/>
              </a:defRPr>
            </a:lvl2pPr>
            <a:lvl3pPr marL="0" lvl="2" indent="0" algn="ctr">
              <a:spcBef>
                <a:spcPts val="0"/>
              </a:spcBef>
              <a:buNone/>
              <a:defRPr sz="1800">
                <a:solidFill>
                  <a:srgbClr val="FFFFFF"/>
                </a:solidFill>
                <a:latin typeface="Arial"/>
                <a:ea typeface="Arial"/>
                <a:cs typeface="Arial"/>
                <a:sym typeface="Arial"/>
              </a:defRPr>
            </a:lvl3pPr>
            <a:lvl4pPr marL="0" lvl="3" indent="0" algn="ctr">
              <a:spcBef>
                <a:spcPts val="0"/>
              </a:spcBef>
              <a:buNone/>
              <a:defRPr sz="1800">
                <a:solidFill>
                  <a:srgbClr val="FFFFFF"/>
                </a:solidFill>
                <a:latin typeface="Arial"/>
                <a:ea typeface="Arial"/>
                <a:cs typeface="Arial"/>
                <a:sym typeface="Arial"/>
              </a:defRPr>
            </a:lvl4pPr>
            <a:lvl5pPr marL="0" lvl="4" indent="0" algn="ctr">
              <a:spcBef>
                <a:spcPts val="0"/>
              </a:spcBef>
              <a:buNone/>
              <a:defRPr sz="1800">
                <a:solidFill>
                  <a:srgbClr val="FFFFFF"/>
                </a:solidFill>
                <a:latin typeface="Arial"/>
                <a:ea typeface="Arial"/>
                <a:cs typeface="Arial"/>
                <a:sym typeface="Arial"/>
              </a:defRPr>
            </a:lvl5pPr>
            <a:lvl6pPr marL="0" lvl="5" indent="0" algn="ctr">
              <a:spcBef>
                <a:spcPts val="0"/>
              </a:spcBef>
              <a:buNone/>
              <a:defRPr sz="1800">
                <a:solidFill>
                  <a:srgbClr val="FFFFFF"/>
                </a:solidFill>
                <a:latin typeface="Arial"/>
                <a:ea typeface="Arial"/>
                <a:cs typeface="Arial"/>
                <a:sym typeface="Arial"/>
              </a:defRPr>
            </a:lvl6pPr>
            <a:lvl7pPr marL="0" lvl="6" indent="0" algn="ctr">
              <a:spcBef>
                <a:spcPts val="0"/>
              </a:spcBef>
              <a:buNone/>
              <a:defRPr sz="1800">
                <a:solidFill>
                  <a:srgbClr val="FFFFFF"/>
                </a:solidFill>
                <a:latin typeface="Arial"/>
                <a:ea typeface="Arial"/>
                <a:cs typeface="Arial"/>
                <a:sym typeface="Arial"/>
              </a:defRPr>
            </a:lvl7pPr>
            <a:lvl8pPr marL="0" lvl="7" indent="0" algn="ctr">
              <a:spcBef>
                <a:spcPts val="0"/>
              </a:spcBef>
              <a:buNone/>
              <a:defRPr sz="1800">
                <a:solidFill>
                  <a:srgbClr val="FFFFFF"/>
                </a:solidFill>
                <a:latin typeface="Arial"/>
                <a:ea typeface="Arial"/>
                <a:cs typeface="Arial"/>
                <a:sym typeface="Arial"/>
              </a:defRPr>
            </a:lvl8pPr>
            <a:lvl9pPr marL="0" lvl="8" indent="0" algn="ctr">
              <a:spcBef>
                <a:spcPts val="0"/>
              </a:spcBef>
              <a:buNone/>
              <a:defRPr sz="1800">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
        <p:nvSpPr>
          <p:cNvPr id="63" name="Google Shape;63;p20"/>
          <p:cNvSpPr txBox="1">
            <a:spLocks noGrp="1"/>
          </p:cNvSpPr>
          <p:nvPr>
            <p:ph type="body" idx="2"/>
          </p:nvPr>
        </p:nvSpPr>
        <p:spPr>
          <a:xfrm>
            <a:off x="304800" y="381000"/>
            <a:ext cx="7772400" cy="494284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21"/>
          <p:cNvSpPr txBox="1">
            <a:spLocks noGrp="1"/>
          </p:cNvSpPr>
          <p:nvPr>
            <p:ph type="title"/>
          </p:nvPr>
        </p:nvSpPr>
        <p:spPr>
          <a:xfrm>
            <a:off x="301752" y="5495278"/>
            <a:ext cx="7772400" cy="59462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dk2"/>
              </a:buClr>
              <a:buSzPts val="2200"/>
              <a:buFont typeface="Arial"/>
              <a:buNone/>
              <a:defRPr sz="22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1"/>
          <p:cNvSpPr>
            <a:spLocks noGrp="1"/>
          </p:cNvSpPr>
          <p:nvPr>
            <p:ph type="pic" idx="2"/>
          </p:nvPr>
        </p:nvSpPr>
        <p:spPr>
          <a:xfrm>
            <a:off x="0" y="0"/>
            <a:ext cx="8458200" cy="54864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accent1"/>
              </a:buClr>
              <a:buSzPts val="3200"/>
              <a:buFont typeface="Arial"/>
              <a:buNone/>
              <a:defRPr sz="3200" b="0" i="0" u="none" strike="noStrike" cap="none">
                <a:solidFill>
                  <a:schemeClr val="dk1"/>
                </a:solidFill>
                <a:latin typeface="Garamond"/>
                <a:ea typeface="Garamond"/>
                <a:cs typeface="Garamond"/>
                <a:sym typeface="Garamond"/>
              </a:defRPr>
            </a:lvl1pPr>
            <a:lvl2pPr marR="0" lvl="1" algn="l" rtl="0">
              <a:spcBef>
                <a:spcPts val="560"/>
              </a:spcBef>
              <a:spcAft>
                <a:spcPts val="0"/>
              </a:spcAft>
              <a:buClr>
                <a:schemeClr val="accent2"/>
              </a:buClr>
              <a:buSzPts val="2800"/>
              <a:buFont typeface="Arial"/>
              <a:buNone/>
              <a:defRPr sz="2800" b="0" i="0" u="none" strike="noStrike" cap="none">
                <a:solidFill>
                  <a:schemeClr val="dk1"/>
                </a:solidFill>
                <a:latin typeface="Garamond"/>
                <a:ea typeface="Garamond"/>
                <a:cs typeface="Garamond"/>
                <a:sym typeface="Garamond"/>
              </a:defRPr>
            </a:lvl2pPr>
            <a:lvl3pPr marR="0" lvl="2" algn="l" rtl="0">
              <a:spcBef>
                <a:spcPts val="480"/>
              </a:spcBef>
              <a:spcAft>
                <a:spcPts val="0"/>
              </a:spcAft>
              <a:buClr>
                <a:schemeClr val="accent3"/>
              </a:buClr>
              <a:buSzPts val="2400"/>
              <a:buFont typeface="Arial"/>
              <a:buNone/>
              <a:defRPr sz="2400" b="0" i="0" u="none" strike="noStrike" cap="none">
                <a:solidFill>
                  <a:schemeClr val="dk1"/>
                </a:solidFill>
                <a:latin typeface="Garamond"/>
                <a:ea typeface="Garamond"/>
                <a:cs typeface="Garamond"/>
                <a:sym typeface="Garamond"/>
              </a:defRPr>
            </a:lvl3pPr>
            <a:lvl4pPr marR="0" lvl="3" algn="l" rtl="0">
              <a:spcBef>
                <a:spcPts val="400"/>
              </a:spcBef>
              <a:spcAft>
                <a:spcPts val="0"/>
              </a:spcAft>
              <a:buClr>
                <a:schemeClr val="accent4"/>
              </a:buClr>
              <a:buSzPts val="2000"/>
              <a:buFont typeface="Arial"/>
              <a:buNone/>
              <a:defRPr sz="2000" b="0" i="0" u="none" strike="noStrike" cap="none">
                <a:solidFill>
                  <a:schemeClr val="dk1"/>
                </a:solidFill>
                <a:latin typeface="Garamond"/>
                <a:ea typeface="Garamond"/>
                <a:cs typeface="Garamond"/>
                <a:sym typeface="Garamond"/>
              </a:defRPr>
            </a:lvl4pPr>
            <a:lvl5pPr marR="0" lvl="4" algn="l" rtl="0">
              <a:spcBef>
                <a:spcPts val="400"/>
              </a:spcBef>
              <a:spcAft>
                <a:spcPts val="0"/>
              </a:spcAft>
              <a:buClr>
                <a:schemeClr val="accent5"/>
              </a:buClr>
              <a:buSzPts val="2000"/>
              <a:buFont typeface="Arial"/>
              <a:buNone/>
              <a:defRPr sz="2000" b="0" i="0" u="none" strike="noStrike" cap="none">
                <a:solidFill>
                  <a:schemeClr val="dk1"/>
                </a:solidFill>
                <a:latin typeface="Garamond"/>
                <a:ea typeface="Garamond"/>
                <a:cs typeface="Garamond"/>
                <a:sym typeface="Garamond"/>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Garamond"/>
                <a:ea typeface="Garamond"/>
                <a:cs typeface="Garamond"/>
                <a:sym typeface="Garamond"/>
              </a:defRPr>
            </a:lvl6pPr>
            <a:lvl7pPr marR="0" lvl="6" algn="l" rtl="0">
              <a:spcBef>
                <a:spcPts val="400"/>
              </a:spcBef>
              <a:spcAft>
                <a:spcPts val="0"/>
              </a:spcAft>
              <a:buClr>
                <a:schemeClr val="accent2"/>
              </a:buClr>
              <a:buSzPts val="2000"/>
              <a:buFont typeface="Arial"/>
              <a:buNone/>
              <a:defRPr sz="2000" b="0" i="0" u="none" strike="noStrike" cap="none">
                <a:solidFill>
                  <a:schemeClr val="dk1"/>
                </a:solidFill>
                <a:latin typeface="Garamond"/>
                <a:ea typeface="Garamond"/>
                <a:cs typeface="Garamond"/>
                <a:sym typeface="Garamond"/>
              </a:defRPr>
            </a:lvl7pPr>
            <a:lvl8pPr marR="0" lvl="7" algn="l" rtl="0">
              <a:spcBef>
                <a:spcPts val="400"/>
              </a:spcBef>
              <a:spcAft>
                <a:spcPts val="0"/>
              </a:spcAft>
              <a:buClr>
                <a:schemeClr val="accent3"/>
              </a:buClr>
              <a:buSzPts val="2000"/>
              <a:buFont typeface="Arial"/>
              <a:buNone/>
              <a:defRPr sz="2000" b="0" i="0" u="none" strike="noStrike" cap="none">
                <a:solidFill>
                  <a:schemeClr val="dk1"/>
                </a:solidFill>
                <a:latin typeface="Garamond"/>
                <a:ea typeface="Garamond"/>
                <a:cs typeface="Garamond"/>
                <a:sym typeface="Garamond"/>
              </a:defRPr>
            </a:lvl8pPr>
            <a:lvl9pPr marR="0" lvl="8" algn="l" rtl="0">
              <a:spcBef>
                <a:spcPts val="400"/>
              </a:spcBef>
              <a:spcAft>
                <a:spcPts val="0"/>
              </a:spcAft>
              <a:buClr>
                <a:schemeClr val="accent4"/>
              </a:buClr>
              <a:buSzPts val="2000"/>
              <a:buFont typeface="Arial"/>
              <a:buNone/>
              <a:defRPr sz="2000" b="0" i="0" u="none" strike="noStrike" cap="none">
                <a:solidFill>
                  <a:schemeClr val="dk1"/>
                </a:solidFill>
                <a:latin typeface="Garamond"/>
                <a:ea typeface="Garamond"/>
                <a:cs typeface="Garamond"/>
                <a:sym typeface="Garamond"/>
              </a:defRPr>
            </a:lvl9pPr>
          </a:lstStyle>
          <a:p>
            <a:endParaRPr dirty="0"/>
          </a:p>
        </p:txBody>
      </p:sp>
      <p:sp>
        <p:nvSpPr>
          <p:cNvPr id="67" name="Google Shape;67;p21"/>
          <p:cNvSpPr txBox="1">
            <a:spLocks noGrp="1"/>
          </p:cNvSpPr>
          <p:nvPr>
            <p:ph type="body" idx="1"/>
          </p:nvPr>
        </p:nvSpPr>
        <p:spPr>
          <a:xfrm>
            <a:off x="301752" y="6096000"/>
            <a:ext cx="7772400" cy="612648"/>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600"/>
              <a:buNone/>
              <a:defRPr sz="16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8" name="Google Shape;68;p21"/>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 name="Google Shape;69;p21"/>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sz="1800">
                <a:solidFill>
                  <a:srgbClr val="FFFFFF"/>
                </a:solidFill>
                <a:latin typeface="Arial"/>
                <a:ea typeface="Arial"/>
                <a:cs typeface="Arial"/>
                <a:sym typeface="Arial"/>
              </a:defRPr>
            </a:lvl1pPr>
            <a:lvl2pPr marL="0" lvl="1" indent="0" algn="ctr">
              <a:spcBef>
                <a:spcPts val="0"/>
              </a:spcBef>
              <a:buNone/>
              <a:defRPr sz="1800">
                <a:solidFill>
                  <a:srgbClr val="FFFFFF"/>
                </a:solidFill>
                <a:latin typeface="Arial"/>
                <a:ea typeface="Arial"/>
                <a:cs typeface="Arial"/>
                <a:sym typeface="Arial"/>
              </a:defRPr>
            </a:lvl2pPr>
            <a:lvl3pPr marL="0" lvl="2" indent="0" algn="ctr">
              <a:spcBef>
                <a:spcPts val="0"/>
              </a:spcBef>
              <a:buNone/>
              <a:defRPr sz="1800">
                <a:solidFill>
                  <a:srgbClr val="FFFFFF"/>
                </a:solidFill>
                <a:latin typeface="Arial"/>
                <a:ea typeface="Arial"/>
                <a:cs typeface="Arial"/>
                <a:sym typeface="Arial"/>
              </a:defRPr>
            </a:lvl3pPr>
            <a:lvl4pPr marL="0" lvl="3" indent="0" algn="ctr">
              <a:spcBef>
                <a:spcPts val="0"/>
              </a:spcBef>
              <a:buNone/>
              <a:defRPr sz="1800">
                <a:solidFill>
                  <a:srgbClr val="FFFFFF"/>
                </a:solidFill>
                <a:latin typeface="Arial"/>
                <a:ea typeface="Arial"/>
                <a:cs typeface="Arial"/>
                <a:sym typeface="Arial"/>
              </a:defRPr>
            </a:lvl4pPr>
            <a:lvl5pPr marL="0" lvl="4" indent="0" algn="ctr">
              <a:spcBef>
                <a:spcPts val="0"/>
              </a:spcBef>
              <a:buNone/>
              <a:defRPr sz="1800">
                <a:solidFill>
                  <a:srgbClr val="FFFFFF"/>
                </a:solidFill>
                <a:latin typeface="Arial"/>
                <a:ea typeface="Arial"/>
                <a:cs typeface="Arial"/>
                <a:sym typeface="Arial"/>
              </a:defRPr>
            </a:lvl5pPr>
            <a:lvl6pPr marL="0" lvl="5" indent="0" algn="ctr">
              <a:spcBef>
                <a:spcPts val="0"/>
              </a:spcBef>
              <a:buNone/>
              <a:defRPr sz="1800">
                <a:solidFill>
                  <a:srgbClr val="FFFFFF"/>
                </a:solidFill>
                <a:latin typeface="Arial"/>
                <a:ea typeface="Arial"/>
                <a:cs typeface="Arial"/>
                <a:sym typeface="Arial"/>
              </a:defRPr>
            </a:lvl6pPr>
            <a:lvl7pPr marL="0" lvl="6" indent="0" algn="ctr">
              <a:spcBef>
                <a:spcPts val="0"/>
              </a:spcBef>
              <a:buNone/>
              <a:defRPr sz="1800">
                <a:solidFill>
                  <a:srgbClr val="FFFFFF"/>
                </a:solidFill>
                <a:latin typeface="Arial"/>
                <a:ea typeface="Arial"/>
                <a:cs typeface="Arial"/>
                <a:sym typeface="Arial"/>
              </a:defRPr>
            </a:lvl7pPr>
            <a:lvl8pPr marL="0" lvl="7" indent="0" algn="ctr">
              <a:spcBef>
                <a:spcPts val="0"/>
              </a:spcBef>
              <a:buNone/>
              <a:defRPr sz="1800">
                <a:solidFill>
                  <a:srgbClr val="FFFFFF"/>
                </a:solidFill>
                <a:latin typeface="Arial"/>
                <a:ea typeface="Arial"/>
                <a:cs typeface="Arial"/>
                <a:sym typeface="Arial"/>
              </a:defRPr>
            </a:lvl8pPr>
            <a:lvl9pPr marL="0" lvl="8" indent="0" algn="ctr">
              <a:spcBef>
                <a:spcPts val="0"/>
              </a:spcBef>
              <a:buNone/>
              <a:defRPr sz="1800">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
        <p:nvSpPr>
          <p:cNvPr id="70" name="Google Shape;70;p21"/>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rmAutofit/>
          </a:bodyPr>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Garamond"/>
                <a:ea typeface="Garamond"/>
                <a:cs typeface="Garamond"/>
                <a:sym typeface="Garamond"/>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Garamond"/>
                <a:ea typeface="Garamond"/>
                <a:cs typeface="Garamond"/>
                <a:sym typeface="Garamond"/>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Garamond"/>
                <a:ea typeface="Garamond"/>
                <a:cs typeface="Garamond"/>
                <a:sym typeface="Garamond"/>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Garamond"/>
                <a:ea typeface="Garamond"/>
                <a:cs typeface="Garamond"/>
                <a:sym typeface="Garamond"/>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Garamond"/>
                <a:ea typeface="Garamond"/>
                <a:cs typeface="Garamond"/>
                <a:sym typeface="Garamond"/>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Garamond"/>
                <a:ea typeface="Garamond"/>
                <a:cs typeface="Garamond"/>
                <a:sym typeface="Garamond"/>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Garamond"/>
                <a:ea typeface="Garamond"/>
                <a:cs typeface="Garamond"/>
                <a:sym typeface="Garamond"/>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Garamond"/>
                <a:ea typeface="Garamond"/>
                <a:cs typeface="Garamond"/>
                <a:sym typeface="Garamond"/>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Garamond"/>
                <a:ea typeface="Garamond"/>
                <a:cs typeface="Garamond"/>
                <a:sym typeface="Garamond"/>
              </a:defRPr>
            </a:lvl9pPr>
          </a:lstStyle>
          <a:p>
            <a:endParaRPr/>
          </a:p>
        </p:txBody>
      </p:sp>
      <p:sp>
        <p:nvSpPr>
          <p:cNvPr id="12" name="Google Shape;12;p13"/>
          <p:cNvSpPr/>
          <p:nvPr/>
        </p:nvSpPr>
        <p:spPr>
          <a:xfrm>
            <a:off x="8458200" y="0"/>
            <a:ext cx="6858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aramond"/>
              <a:ea typeface="Garamond"/>
              <a:cs typeface="Garamond"/>
              <a:sym typeface="Garamond"/>
            </a:endParaRPr>
          </a:p>
        </p:txBody>
      </p:sp>
      <p:sp>
        <p:nvSpPr>
          <p:cNvPr id="13" name="Google Shape;13;p13"/>
          <p:cNvSpPr/>
          <p:nvPr/>
        </p:nvSpPr>
        <p:spPr>
          <a:xfrm>
            <a:off x="8458200" y="5486400"/>
            <a:ext cx="68580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aramond"/>
              <a:ea typeface="Garamond"/>
              <a:cs typeface="Garamond"/>
              <a:sym typeface="Garamond"/>
            </a:endParaRPr>
          </a:p>
        </p:txBody>
      </p:sp>
      <p:sp>
        <p:nvSpPr>
          <p:cNvPr id="14" name="Google Shape;14;p13"/>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Garamond"/>
                <a:ea typeface="Garamond"/>
                <a:cs typeface="Garamond"/>
                <a:sym typeface="Garamond"/>
              </a:defRPr>
            </a:lvl1pPr>
            <a:lvl2pPr marL="0" marR="0" lvl="1" indent="0" algn="ctr" rtl="0">
              <a:spcBef>
                <a:spcPts val="0"/>
              </a:spcBef>
              <a:buNone/>
              <a:defRPr sz="1800" b="0" i="0" u="none" strike="noStrike" cap="none">
                <a:solidFill>
                  <a:srgbClr val="FFFFFF"/>
                </a:solidFill>
                <a:latin typeface="Garamond"/>
                <a:ea typeface="Garamond"/>
                <a:cs typeface="Garamond"/>
                <a:sym typeface="Garamond"/>
              </a:defRPr>
            </a:lvl2pPr>
            <a:lvl3pPr marL="0" marR="0" lvl="2" indent="0" algn="ctr" rtl="0">
              <a:spcBef>
                <a:spcPts val="0"/>
              </a:spcBef>
              <a:buNone/>
              <a:defRPr sz="1800" b="0" i="0" u="none" strike="noStrike" cap="none">
                <a:solidFill>
                  <a:srgbClr val="FFFFFF"/>
                </a:solidFill>
                <a:latin typeface="Garamond"/>
                <a:ea typeface="Garamond"/>
                <a:cs typeface="Garamond"/>
                <a:sym typeface="Garamond"/>
              </a:defRPr>
            </a:lvl3pPr>
            <a:lvl4pPr marL="0" marR="0" lvl="3" indent="0" algn="ctr" rtl="0">
              <a:spcBef>
                <a:spcPts val="0"/>
              </a:spcBef>
              <a:buNone/>
              <a:defRPr sz="1800" b="0" i="0" u="none" strike="noStrike" cap="none">
                <a:solidFill>
                  <a:srgbClr val="FFFFFF"/>
                </a:solidFill>
                <a:latin typeface="Garamond"/>
                <a:ea typeface="Garamond"/>
                <a:cs typeface="Garamond"/>
                <a:sym typeface="Garamond"/>
              </a:defRPr>
            </a:lvl4pPr>
            <a:lvl5pPr marL="0" marR="0" lvl="4" indent="0" algn="ctr" rtl="0">
              <a:spcBef>
                <a:spcPts val="0"/>
              </a:spcBef>
              <a:buNone/>
              <a:defRPr sz="1800" b="0" i="0" u="none" strike="noStrike" cap="none">
                <a:solidFill>
                  <a:srgbClr val="FFFFFF"/>
                </a:solidFill>
                <a:latin typeface="Garamond"/>
                <a:ea typeface="Garamond"/>
                <a:cs typeface="Garamond"/>
                <a:sym typeface="Garamond"/>
              </a:defRPr>
            </a:lvl5pPr>
            <a:lvl6pPr marL="0" marR="0" lvl="5" indent="0" algn="ctr" rtl="0">
              <a:spcBef>
                <a:spcPts val="0"/>
              </a:spcBef>
              <a:buNone/>
              <a:defRPr sz="1800" b="0" i="0" u="none" strike="noStrike" cap="none">
                <a:solidFill>
                  <a:srgbClr val="FFFFFF"/>
                </a:solidFill>
                <a:latin typeface="Garamond"/>
                <a:ea typeface="Garamond"/>
                <a:cs typeface="Garamond"/>
                <a:sym typeface="Garamond"/>
              </a:defRPr>
            </a:lvl6pPr>
            <a:lvl7pPr marL="0" marR="0" lvl="6" indent="0" algn="ctr" rtl="0">
              <a:spcBef>
                <a:spcPts val="0"/>
              </a:spcBef>
              <a:buNone/>
              <a:defRPr sz="1800" b="0" i="0" u="none" strike="noStrike" cap="none">
                <a:solidFill>
                  <a:srgbClr val="FFFFFF"/>
                </a:solidFill>
                <a:latin typeface="Garamond"/>
                <a:ea typeface="Garamond"/>
                <a:cs typeface="Garamond"/>
                <a:sym typeface="Garamond"/>
              </a:defRPr>
            </a:lvl7pPr>
            <a:lvl8pPr marL="0" marR="0" lvl="7" indent="0" algn="ctr" rtl="0">
              <a:spcBef>
                <a:spcPts val="0"/>
              </a:spcBef>
              <a:buNone/>
              <a:defRPr sz="1800" b="0" i="0" u="none" strike="noStrike" cap="none">
                <a:solidFill>
                  <a:srgbClr val="FFFFFF"/>
                </a:solidFill>
                <a:latin typeface="Garamond"/>
                <a:ea typeface="Garamond"/>
                <a:cs typeface="Garamond"/>
                <a:sym typeface="Garamond"/>
              </a:defRPr>
            </a:lvl8pPr>
            <a:lvl9pPr marL="0" marR="0" lvl="8" indent="0" algn="ctr" rtl="0">
              <a:spcBef>
                <a:spcPts val="0"/>
              </a:spcBef>
              <a:buNone/>
              <a:defRPr sz="1800" b="0" i="0" u="none" strike="noStrike" cap="none">
                <a:solidFill>
                  <a:srgbClr val="FFFFFF"/>
                </a:solidFill>
                <a:latin typeface="Garamond"/>
                <a:ea typeface="Garamond"/>
                <a:cs typeface="Garamond"/>
                <a:sym typeface="Garamond"/>
              </a:defRPr>
            </a:lvl9pPr>
          </a:lstStyle>
          <a:p>
            <a:pPr marL="0" lvl="0" indent="0" algn="ctr" rtl="0">
              <a:spcBef>
                <a:spcPts val="0"/>
              </a:spcBef>
              <a:spcAft>
                <a:spcPts val="0"/>
              </a:spcAft>
              <a:buNone/>
            </a:pPr>
            <a:fld id="{00000000-1234-1234-1234-123412341234}" type="slidenum">
              <a:rPr lang="en-US"/>
              <a:t>‹#›</a:t>
            </a:fld>
            <a:endParaRPr dirty="0"/>
          </a:p>
        </p:txBody>
      </p:sp>
      <p:sp>
        <p:nvSpPr>
          <p:cNvPr id="15" name="Google Shape;15;p13"/>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lt2"/>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dirty="0"/>
          </a:p>
        </p:txBody>
      </p:sp>
      <p:sp>
        <p:nvSpPr>
          <p:cNvPr id="16" name="Google Shape;16;p13"/>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2"/>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dirty="0"/>
          </a:p>
        </p:txBody>
      </p:sp>
      <p:pic>
        <p:nvPicPr>
          <p:cNvPr id="17" name="Google Shape;17;p13"/>
          <p:cNvPicPr preferRelativeResize="0"/>
          <p:nvPr/>
        </p:nvPicPr>
        <p:blipFill rotWithShape="1">
          <a:blip r:embed="rId7">
            <a:alphaModFix/>
          </a:blip>
          <a:srcRect/>
          <a:stretch/>
        </p:blipFill>
        <p:spPr>
          <a:xfrm>
            <a:off x="6553200" y="5562600"/>
            <a:ext cx="1717548" cy="98755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
          <p:cNvSpPr txBox="1">
            <a:spLocks noGrp="1"/>
          </p:cNvSpPr>
          <p:nvPr>
            <p:ph type="ctrTitle"/>
          </p:nvPr>
        </p:nvSpPr>
        <p:spPr>
          <a:xfrm>
            <a:off x="297922" y="1457496"/>
            <a:ext cx="7543800" cy="2902974"/>
          </a:xfrm>
          <a:prstGeom prst="rect">
            <a:avLst/>
          </a:prstGeom>
          <a:noFill/>
          <a:ln>
            <a:noFill/>
          </a:ln>
        </p:spPr>
        <p:txBody>
          <a:bodyPr spcFirstLastPara="1" wrap="square" lIns="91425" tIns="45700" rIns="91425" bIns="45700" anchor="b" anchorCtr="0">
            <a:noAutofit/>
          </a:bodyPr>
          <a:lstStyle/>
          <a:p>
            <a:pPr algn="ctr"/>
            <a:br>
              <a:rPr lang="en-US" sz="1200" b="1" dirty="0">
                <a:latin typeface="Darker Grotesque"/>
                <a:ea typeface="Darker Grotesque"/>
                <a:cs typeface="Darker Grotesque"/>
                <a:sym typeface="Darker Grotesque"/>
              </a:rPr>
            </a:br>
            <a:br>
              <a:rPr lang="en-US" sz="1200" b="1" dirty="0">
                <a:latin typeface="Darker Grotesque"/>
                <a:ea typeface="Darker Grotesque"/>
                <a:cs typeface="Darker Grotesque"/>
                <a:sym typeface="Darker Grotesque"/>
              </a:rPr>
            </a:br>
            <a:br>
              <a:rPr lang="en-US" sz="1200" b="1" dirty="0">
                <a:latin typeface="Darker Grotesque"/>
                <a:ea typeface="Darker Grotesque"/>
                <a:cs typeface="Darker Grotesque"/>
                <a:sym typeface="Darker Grotesque"/>
              </a:rPr>
            </a:br>
            <a:br>
              <a:rPr lang="en-US" sz="1200" b="1" dirty="0">
                <a:latin typeface="Darker Grotesque"/>
                <a:ea typeface="Darker Grotesque"/>
                <a:cs typeface="Darker Grotesque"/>
                <a:sym typeface="Darker Grotesque"/>
              </a:rPr>
            </a:br>
            <a:br>
              <a:rPr lang="en-US" sz="1200" b="1" dirty="0">
                <a:latin typeface="Darker Grotesque"/>
                <a:ea typeface="Darker Grotesque"/>
                <a:cs typeface="Darker Grotesque"/>
                <a:sym typeface="Darker Grotesque"/>
              </a:rPr>
            </a:br>
            <a:br>
              <a:rPr lang="en-US" sz="1200" b="1" dirty="0">
                <a:latin typeface="Darker Grotesque"/>
                <a:ea typeface="Darker Grotesque"/>
                <a:cs typeface="Darker Grotesque"/>
                <a:sym typeface="Darker Grotesque"/>
              </a:rPr>
            </a:br>
            <a:br>
              <a:rPr lang="en-US" sz="1200" dirty="0"/>
            </a:br>
            <a:r>
              <a:rPr lang="en-US" sz="1200" dirty="0"/>
              <a:t> </a:t>
            </a:r>
            <a:br>
              <a:rPr lang="en-US" sz="1200" dirty="0"/>
            </a:br>
            <a:br>
              <a:rPr lang="en-US" sz="1200" dirty="0"/>
            </a:br>
            <a:br>
              <a:rPr lang="en-US" sz="1200" dirty="0"/>
            </a:br>
            <a:br>
              <a:rPr lang="en-US" sz="1200" dirty="0"/>
            </a:br>
            <a:r>
              <a:rPr lang="en-US" sz="1800" b="1" i="1" dirty="0">
                <a:latin typeface="Times New Roman" panose="02020603050405020304" pitchFamily="18" charset="0"/>
                <a:cs typeface="Times New Roman" panose="02020603050405020304" pitchFamily="18" charset="0"/>
              </a:rPr>
              <a:t>Rural Communities Opioid Response Program-Implementation </a:t>
            </a:r>
            <a:br>
              <a:rPr lang="en-US" sz="1800"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Funding Opportunity Number: </a:t>
            </a:r>
            <a:r>
              <a:rPr lang="en-US" sz="1800" dirty="0">
                <a:latin typeface="Times New Roman" panose="02020603050405020304" pitchFamily="18" charset="0"/>
                <a:cs typeface="Times New Roman" panose="02020603050405020304" pitchFamily="18" charset="0"/>
              </a:rPr>
              <a:t>HRSA-22-057 </a:t>
            </a:r>
            <a:br>
              <a:rPr lang="en-US" sz="1800"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Funding Opportunity Types: </a:t>
            </a:r>
            <a:r>
              <a:rPr lang="en-US" sz="1800" dirty="0">
                <a:latin typeface="Times New Roman" panose="02020603050405020304" pitchFamily="18" charset="0"/>
                <a:cs typeface="Times New Roman" panose="02020603050405020304" pitchFamily="18" charset="0"/>
              </a:rPr>
              <a:t>New and Competing Continuation </a:t>
            </a:r>
            <a:br>
              <a:rPr lang="en-US" sz="1800"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Assistance Listings (CFDA) Number: </a:t>
            </a:r>
            <a:r>
              <a:rPr lang="en-US" sz="1800" dirty="0">
                <a:latin typeface="Times New Roman" panose="02020603050405020304" pitchFamily="18" charset="0"/>
                <a:cs typeface="Times New Roman" panose="02020603050405020304" pitchFamily="18" charset="0"/>
              </a:rPr>
              <a:t>93.912 </a:t>
            </a:r>
            <a:r>
              <a:rPr lang="en-US" sz="1800" b="1" dirty="0">
                <a:latin typeface="Times New Roman" panose="02020603050405020304" pitchFamily="18" charset="0"/>
                <a:ea typeface="Darker Grotesque"/>
                <a:cs typeface="Times New Roman" panose="02020603050405020304" pitchFamily="18" charset="0"/>
                <a:sym typeface="Darker Grotesque"/>
              </a:rPr>
              <a:t> </a:t>
            </a:r>
            <a:endParaRPr sz="1800" b="1" dirty="0">
              <a:latin typeface="Times New Roman" panose="02020603050405020304" pitchFamily="18" charset="0"/>
              <a:ea typeface="Darker Grotesque"/>
              <a:cs typeface="Times New Roman" panose="02020603050405020304" pitchFamily="18" charset="0"/>
              <a:sym typeface="Darker Grotesque"/>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15" y="326786"/>
            <a:ext cx="4522838" cy="2261419"/>
          </a:xfrm>
          <a:prstGeom prst="rect">
            <a:avLst/>
          </a:prstGeom>
        </p:spPr>
      </p:pic>
      <p:sp>
        <p:nvSpPr>
          <p:cNvPr id="2" name="Subtitle 1"/>
          <p:cNvSpPr>
            <a:spLocks noGrp="1"/>
          </p:cNvSpPr>
          <p:nvPr>
            <p:ph type="subTitle" idx="1"/>
          </p:nvPr>
        </p:nvSpPr>
        <p:spPr>
          <a:xfrm>
            <a:off x="297922" y="5134707"/>
            <a:ext cx="6461760" cy="1066800"/>
          </a:xfrm>
        </p:spPr>
        <p:txBody>
          <a:bodyPr>
            <a:normAutofit/>
          </a:bodyPr>
          <a:lstStyle/>
          <a:p>
            <a:r>
              <a:rPr lang="en-US" sz="1200" dirty="0"/>
              <a:t>Beth Folcarelli, PhD</a:t>
            </a:r>
          </a:p>
          <a:p>
            <a:r>
              <a:rPr lang="en-US" sz="1200" dirty="0"/>
              <a:t>Chief Executive Officer</a:t>
            </a:r>
          </a:p>
          <a:p>
            <a:r>
              <a:rPr lang="en-US" sz="1200" dirty="0"/>
              <a:t>January 20, 2022</a:t>
            </a:r>
          </a:p>
        </p:txBody>
      </p:sp>
    </p:spTree>
    <p:extLst>
      <p:ext uri="{BB962C8B-B14F-4D97-AF65-F5344CB8AC3E}">
        <p14:creationId xmlns:p14="http://schemas.microsoft.com/office/powerpoint/2010/main" val="3924120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600"/>
              <a:buFont typeface="Arial"/>
              <a:buNone/>
            </a:pPr>
            <a:r>
              <a:rPr lang="en-US" sz="3600" b="1" cap="small" dirty="0">
                <a:latin typeface="Times New Roman" panose="02020603050405020304" pitchFamily="18" charset="0"/>
                <a:ea typeface="Darker Grotesque"/>
                <a:cs typeface="Times New Roman" panose="02020603050405020304" pitchFamily="18" charset="0"/>
                <a:sym typeface="Darker Grotesque"/>
              </a:rPr>
              <a:t>Overview</a:t>
            </a:r>
            <a:endParaRPr sz="3600" b="1" cap="small" dirty="0">
              <a:latin typeface="Times New Roman" panose="02020603050405020304" pitchFamily="18" charset="0"/>
              <a:ea typeface="Darker Grotesque"/>
              <a:cs typeface="Times New Roman" panose="02020603050405020304" pitchFamily="18" charset="0"/>
              <a:sym typeface="Darker Grotesque"/>
            </a:endParaRPr>
          </a:p>
        </p:txBody>
      </p:sp>
      <p:sp>
        <p:nvSpPr>
          <p:cNvPr id="106" name="Google Shape;106;p4"/>
          <p:cNvSpPr>
            <a:spLocks noGrp="1"/>
          </p:cNvSpPr>
          <p:nvPr>
            <p:ph type="sldNum" idx="12"/>
          </p:nvPr>
        </p:nvSpPr>
        <p:spPr>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2</a:t>
            </a:fld>
            <a:endParaRPr dirty="0"/>
          </a:p>
        </p:txBody>
      </p:sp>
      <p:sp>
        <p:nvSpPr>
          <p:cNvPr id="2" name="Rectangle 1"/>
          <p:cNvSpPr/>
          <p:nvPr/>
        </p:nvSpPr>
        <p:spPr>
          <a:xfrm>
            <a:off x="381000" y="1247678"/>
            <a:ext cx="7772400" cy="6514219"/>
          </a:xfrm>
          <a:prstGeom prst="rect">
            <a:avLst/>
          </a:prstGeom>
        </p:spPr>
        <p:txBody>
          <a:bodyPr wrap="square">
            <a:spAutoFit/>
          </a:bodyPr>
          <a:lstStyle/>
          <a:p>
            <a:pPr marL="342900" indent="-342900">
              <a:lnSpc>
                <a:spcPct val="107000"/>
              </a:lnSpc>
              <a:buFont typeface="Arial" panose="020B0604020202020204" pitchFamily="34" charset="0"/>
              <a:buChar char="•"/>
            </a:pPr>
            <a:r>
              <a:rPr lang="en-US" sz="2000" b="1" i="0" u="none" strike="noStrike" baseline="0" dirty="0">
                <a:latin typeface="Times New Roman" panose="02020603050405020304" pitchFamily="18" charset="0"/>
              </a:rPr>
              <a:t>Martha’s Vineyard Opioid and Other Substance Use Disorder Service Coordination and Expansion Project (</a:t>
            </a:r>
            <a:r>
              <a:rPr lang="en-US" sz="2000" b="1" dirty="0">
                <a:latin typeface="Times New Roman" panose="02020603050405020304" pitchFamily="18" charset="0"/>
              </a:rPr>
              <a:t>SCEP).</a:t>
            </a:r>
          </a:p>
          <a:p>
            <a:pPr lvl="3">
              <a:lnSpc>
                <a:spcPct val="107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p>
          <a:p>
            <a:pPr marL="342900" lvl="7" indent="-342900">
              <a:lnSpc>
                <a:spcPct val="107000"/>
              </a:lnSpc>
              <a:buFont typeface="Arial" panose="020B0604020202020204" pitchFamily="34" charset="0"/>
              <a:buChar char="•"/>
            </a:pPr>
            <a:r>
              <a:rPr lang="en-US" sz="2000" b="1" dirty="0">
                <a:latin typeface="Times New Roman" panose="02020603050405020304" pitchFamily="18" charset="0"/>
                <a:ea typeface="Calibri" panose="020F0502020204030204" pitchFamily="34" charset="0"/>
                <a:cs typeface="Times New Roman" panose="02020603050405020304" pitchFamily="18" charset="0"/>
              </a:rPr>
              <a:t>Delivers 16 Foundational, Prevention, and Treatment/Recovery Activities required by the Rural Communities Opioid Response Program-Implementation (HRSA-22-057).  </a:t>
            </a:r>
          </a:p>
          <a:p>
            <a:pPr>
              <a:lnSpc>
                <a:spcPct val="107000"/>
              </a:lnSpc>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The Martha’s Vineyard Substance Use Disorder Coalition (SUD Coalition or SUD-C), founded in 2016, serves as the required Consortium for this Project.  </a:t>
            </a:r>
          </a:p>
          <a:p>
            <a:pPr>
              <a:lnSpc>
                <a:spcPct val="107000"/>
              </a:lnSpc>
            </a:pPr>
            <a:endParaRPr lang="en-US" sz="2000" b="1" dirty="0">
              <a:latin typeface="Times New Roman" panose="02020603050405020304" pitchFamily="18" charset="0"/>
              <a:cs typeface="Times New Roman" panose="02020603050405020304" pitchFamily="18" charset="0"/>
            </a:endParaRPr>
          </a:p>
          <a:p>
            <a:pPr marL="342900" indent="-342900">
              <a:lnSpc>
                <a:spcPct val="107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MVCS is the “Applicant Organization” and responsible                     for the SCEP’s operations.</a:t>
            </a:r>
          </a:p>
          <a:p>
            <a:pPr>
              <a:lnSpc>
                <a:spcPct val="107000"/>
              </a:lnSpc>
            </a:pPr>
            <a:endParaRPr lang="en-US" sz="1800" dirty="0">
              <a:latin typeface="Times New Roman" panose="02020603050405020304" pitchFamily="18" charset="0"/>
              <a:cs typeface="Times New Roman" panose="02020603050405020304" pitchFamily="18" charset="0"/>
            </a:endParaRPr>
          </a:p>
          <a:p>
            <a:pPr>
              <a:lnSpc>
                <a:spcPct val="107000"/>
              </a:lnSpc>
            </a:pPr>
            <a:endParaRPr lang="en-US" dirty="0"/>
          </a:p>
          <a:p>
            <a:pPr>
              <a:lnSpc>
                <a:spcPct val="107000"/>
              </a:lnSpc>
            </a:pPr>
            <a:endParaRPr lang="en-US" dirty="0"/>
          </a:p>
          <a:p>
            <a:pPr>
              <a:lnSpc>
                <a:spcPct val="107000"/>
              </a:lnSpc>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9011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cap="small" dirty="0">
                <a:latin typeface="Times New Roman" panose="02020603050405020304" pitchFamily="18" charset="0"/>
              </a:rPr>
              <a:t>Target Population</a:t>
            </a:r>
          </a:p>
        </p:txBody>
      </p:sp>
      <p:sp>
        <p:nvSpPr>
          <p:cNvPr id="3" name="Text Placeholder 2"/>
          <p:cNvSpPr>
            <a:spLocks noGrp="1"/>
          </p:cNvSpPr>
          <p:nvPr>
            <p:ph type="body" idx="1"/>
          </p:nvPr>
        </p:nvSpPr>
        <p:spPr>
          <a:xfrm>
            <a:off x="73742" y="1417638"/>
            <a:ext cx="7620000" cy="4800600"/>
          </a:xfrm>
        </p:spPr>
        <p:txBody>
          <a:bodyPr>
            <a:normAutofit/>
          </a:bodyPr>
          <a:lstStyle/>
          <a:p>
            <a:r>
              <a:rPr lang="en-US" sz="2000" dirty="0">
                <a:latin typeface="Times New Roman" panose="02020603050405020304" pitchFamily="18" charset="0"/>
                <a:cs typeface="Times New Roman" panose="02020603050405020304" pitchFamily="18" charset="0"/>
              </a:rPr>
              <a:t>Residents and visitors who are at risk for OUD/SUD diagnosis due to economic status, lack of social and family supports, and overall progression of the disease of addiction.  </a:t>
            </a:r>
          </a:p>
          <a:p>
            <a:r>
              <a:rPr lang="en-US" sz="2000" dirty="0">
                <a:latin typeface="Times New Roman" panose="02020603050405020304" pitchFamily="18" charset="0"/>
                <a:cs typeface="Times New Roman" panose="02020603050405020304" pitchFamily="18" charset="0"/>
              </a:rPr>
              <a:t>The Project attends to Islanders who identify as Black, Indigenous, and Persons of Color (BIPOC), at-risk youth, individuals with OUD/SUD with housing insecurity, individuals with dual diagnosis of mental and behavioral health challenges and the large Island community engaged in treatment or recovery, along with their families and caregivers. </a:t>
            </a:r>
          </a:p>
          <a:p>
            <a:r>
              <a:rPr lang="en-US" sz="2000" dirty="0">
                <a:latin typeface="Times New Roman" panose="02020603050405020304" pitchFamily="18" charset="0"/>
                <a:cs typeface="Times New Roman" panose="02020603050405020304" pitchFamily="18" charset="0"/>
              </a:rPr>
              <a:t>Noteworthy from the 2020 census data that the island population has grown by 24% and has diversified with persons identifying as Black increased at 67% and multi-racial populations increased by 400%. </a:t>
            </a:r>
          </a:p>
          <a:p>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dirty="0"/>
          </a:p>
        </p:txBody>
      </p:sp>
    </p:spTree>
    <p:extLst>
      <p:ext uri="{BB962C8B-B14F-4D97-AF65-F5344CB8AC3E}">
        <p14:creationId xmlns:p14="http://schemas.microsoft.com/office/powerpoint/2010/main" val="1064679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4"/>
          <p:cNvSpPr txBox="1">
            <a:spLocks noGrp="1"/>
          </p:cNvSpPr>
          <p:nvPr>
            <p:ph type="title"/>
          </p:nvPr>
        </p:nvSpPr>
        <p:spPr>
          <a:xfrm>
            <a:off x="465992" y="0"/>
            <a:ext cx="7620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600"/>
              <a:buFont typeface="Arial"/>
              <a:buNone/>
            </a:pPr>
            <a:r>
              <a:rPr lang="en-US" sz="3600" b="1" cap="small" dirty="0">
                <a:latin typeface="Garamond" panose="02020404030301010803" pitchFamily="18" charset="0"/>
                <a:ea typeface="Darker Grotesque"/>
                <a:cs typeface="Darker Grotesque"/>
                <a:sym typeface="Darker Grotesque"/>
              </a:rPr>
              <a:t>Partners</a:t>
            </a:r>
            <a:endParaRPr sz="3600" b="1" cap="small" dirty="0">
              <a:latin typeface="Garamond" panose="02020404030301010803" pitchFamily="18" charset="0"/>
              <a:ea typeface="Darker Grotesque"/>
              <a:cs typeface="Darker Grotesque"/>
              <a:sym typeface="Darker Grotesque"/>
            </a:endParaRPr>
          </a:p>
        </p:txBody>
      </p:sp>
      <p:sp>
        <p:nvSpPr>
          <p:cNvPr id="106" name="Google Shape;106;p4"/>
          <p:cNvSpPr>
            <a:spLocks noGrp="1"/>
          </p:cNvSpPr>
          <p:nvPr>
            <p:ph type="sldNum" idx="12"/>
          </p:nvPr>
        </p:nvSpPr>
        <p:spPr>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4</a:t>
            </a:fld>
            <a:endParaRPr dirty="0"/>
          </a:p>
        </p:txBody>
      </p:sp>
      <p:graphicFrame>
        <p:nvGraphicFramePr>
          <p:cNvPr id="5" name="Diagram 4"/>
          <p:cNvGraphicFramePr/>
          <p:nvPr>
            <p:extLst>
              <p:ext uri="{D42A27DB-BD31-4B8C-83A1-F6EECF244321}">
                <p14:modId xmlns:p14="http://schemas.microsoft.com/office/powerpoint/2010/main" val="2388914635"/>
              </p:ext>
            </p:extLst>
          </p:nvPr>
        </p:nvGraphicFramePr>
        <p:xfrm>
          <a:off x="-285750" y="757898"/>
          <a:ext cx="6831330" cy="6100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185210B3-A623-41BC-92E4-A4F7A0BCDC99}"/>
              </a:ext>
            </a:extLst>
          </p:cNvPr>
          <p:cNvSpPr txBox="1"/>
          <p:nvPr/>
        </p:nvSpPr>
        <p:spPr>
          <a:xfrm>
            <a:off x="6137177" y="320650"/>
            <a:ext cx="1863090" cy="535531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Methodological approach includes two Tiers of organizations and resources.  The Primary Tier assumes central responsibility for service delivery and prevention activity on Martha’s Vineyard.  The Secondary Tier adds to and intersects with the Primary Tier with resources, and supports.</a:t>
            </a:r>
            <a:endParaRPr lang="en-US" sz="1800" dirty="0"/>
          </a:p>
        </p:txBody>
      </p:sp>
    </p:spTree>
    <p:extLst>
      <p:ext uri="{BB962C8B-B14F-4D97-AF65-F5344CB8AC3E}">
        <p14:creationId xmlns:p14="http://schemas.microsoft.com/office/powerpoint/2010/main" val="2421346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600"/>
              <a:buFont typeface="Arial"/>
              <a:buNone/>
            </a:pPr>
            <a:r>
              <a:rPr lang="en-US" sz="3600" b="1" cap="small" dirty="0">
                <a:latin typeface="Garamond" panose="02020404030301010803" pitchFamily="18" charset="0"/>
                <a:ea typeface="Darker Grotesque"/>
                <a:cs typeface="Darker Grotesque"/>
                <a:sym typeface="Darker Grotesque"/>
              </a:rPr>
              <a:t>Goals – GOAL 1</a:t>
            </a:r>
            <a:endParaRPr sz="3600" b="1" cap="small" dirty="0">
              <a:latin typeface="Garamond" panose="02020404030301010803" pitchFamily="18" charset="0"/>
              <a:ea typeface="Darker Grotesque"/>
              <a:cs typeface="Darker Grotesque"/>
              <a:sym typeface="Darker Grotesque"/>
            </a:endParaRPr>
          </a:p>
        </p:txBody>
      </p:sp>
      <p:sp>
        <p:nvSpPr>
          <p:cNvPr id="106" name="Google Shape;106;p4"/>
          <p:cNvSpPr>
            <a:spLocks noGrp="1"/>
          </p:cNvSpPr>
          <p:nvPr>
            <p:ph type="sldNum" idx="12"/>
          </p:nvPr>
        </p:nvSpPr>
        <p:spPr>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5</a:t>
            </a:fld>
            <a:endParaRPr dirty="0"/>
          </a:p>
        </p:txBody>
      </p:sp>
      <p:sp>
        <p:nvSpPr>
          <p:cNvPr id="3" name="Rectangle 2"/>
          <p:cNvSpPr/>
          <p:nvPr/>
        </p:nvSpPr>
        <p:spPr>
          <a:xfrm>
            <a:off x="0" y="1623060"/>
            <a:ext cx="8503920" cy="4720908"/>
          </a:xfrm>
          <a:prstGeom prst="rect">
            <a:avLst/>
          </a:prstGeom>
        </p:spPr>
        <p:txBody>
          <a:bodyPr wrap="square">
            <a:spAutoFit/>
          </a:bodyPr>
          <a:lstStyle/>
          <a:p>
            <a:pPr marL="457200">
              <a:lnSpc>
                <a:spcPct val="107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2000" u="sng" dirty="0">
                <a:latin typeface="Times New Roman" panose="02020603050405020304" pitchFamily="18" charset="0"/>
                <a:ea typeface="Calibri" panose="020F0502020204030204" pitchFamily="34" charset="0"/>
                <a:cs typeface="Times New Roman" panose="02020603050405020304" pitchFamily="18" charset="0"/>
              </a:rPr>
              <a:t>Address the complex range of service and support needs for Islanders of all ages affected with Opioid Use Disorder and other Substance Use Disorders through a (new) Network Care Coordination Program</a:t>
            </a:r>
            <a:r>
              <a:rPr lang="en-US" sz="2000" dirty="0">
                <a:latin typeface="Times New Roman" panose="02020603050405020304" pitchFamily="18" charset="0"/>
                <a:ea typeface="Calibri" panose="020F0502020204030204" pitchFamily="34" charset="0"/>
                <a:cs typeface="Times New Roman" panose="02020603050405020304" pitchFamily="18" charset="0"/>
              </a:rPr>
              <a:t>. The Network Care Coordination Program leverages SCEP’s Tier 1 to expand on existing, but not fully integrated resources within the following key Provider prevention and health organizations for Martha’s Vineyard: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US" sz="1800" dirty="0">
                <a:latin typeface="Times New Roman" panose="02020603050405020304" pitchFamily="18" charset="0"/>
                <a:ea typeface="Calibri" panose="020F0502020204030204" pitchFamily="34" charset="0"/>
                <a:cs typeface="Times New Roman" panose="02020603050405020304" pitchFamily="18" charset="0"/>
              </a:rPr>
              <a:t>Martha’s Vineyard Community Services (MVCS) – Applicant Organization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US" sz="1800" dirty="0">
                <a:latin typeface="Times New Roman" panose="02020603050405020304" pitchFamily="18" charset="0"/>
                <a:ea typeface="Calibri" panose="020F0502020204030204" pitchFamily="34" charset="0"/>
                <a:cs typeface="Times New Roman" panose="02020603050405020304" pitchFamily="18" charset="0"/>
              </a:rPr>
              <a:t>Martha’s Vineyard Hospital (MVH)</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US" sz="1800" dirty="0">
                <a:latin typeface="Times New Roman" panose="02020603050405020304" pitchFamily="18" charset="0"/>
                <a:ea typeface="Calibri" panose="020F0502020204030204" pitchFamily="34" charset="0"/>
                <a:cs typeface="Times New Roman" panose="02020603050405020304" pitchFamily="18" charset="0"/>
              </a:rPr>
              <a:t>Gosnold</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US" sz="1800" dirty="0">
                <a:latin typeface="Times New Roman" panose="02020603050405020304" pitchFamily="18" charset="0"/>
                <a:ea typeface="Calibri" panose="020F0502020204030204" pitchFamily="34" charset="0"/>
                <a:cs typeface="Times New Roman" panose="02020603050405020304" pitchFamily="18" charset="0"/>
              </a:rPr>
              <a:t>Island Health Care (IHC)</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US" sz="1800" dirty="0">
                <a:latin typeface="Times New Roman" panose="02020603050405020304" pitchFamily="18" charset="0"/>
                <a:ea typeface="Calibri" panose="020F0502020204030204" pitchFamily="34" charset="0"/>
                <a:cs typeface="Times New Roman" panose="02020603050405020304" pitchFamily="18" charset="0"/>
              </a:rPr>
              <a:t>Vineyard House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US" sz="1800" dirty="0">
                <a:latin typeface="Times New Roman" panose="02020603050405020304" pitchFamily="18" charset="0"/>
                <a:ea typeface="Calibri" panose="020F0502020204030204" pitchFamily="34" charset="0"/>
                <a:cs typeface="Times New Roman" panose="02020603050405020304" pitchFamily="18" charset="0"/>
              </a:rPr>
              <a:t>Harbor Homes of Martha’s Vineyard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US" sz="1800" dirty="0">
                <a:latin typeface="Times New Roman" panose="02020603050405020304" pitchFamily="18" charset="0"/>
                <a:ea typeface="Calibri" panose="020F0502020204030204" pitchFamily="34" charset="0"/>
                <a:cs typeface="Times New Roman" panose="02020603050405020304" pitchFamily="18" charset="0"/>
              </a:rPr>
              <a:t>Martha’s Vineyard Youth Task Force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7447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600"/>
              <a:buFont typeface="Arial"/>
              <a:buNone/>
            </a:pPr>
            <a:r>
              <a:rPr lang="en-US" sz="3600" b="1" cap="small" dirty="0">
                <a:latin typeface="Garamond" panose="02020404030301010803" pitchFamily="18" charset="0"/>
                <a:ea typeface="Darker Grotesque"/>
                <a:cs typeface="Darker Grotesque"/>
                <a:sym typeface="Darker Grotesque"/>
              </a:rPr>
              <a:t>Goals – GOAL 2</a:t>
            </a:r>
            <a:endParaRPr sz="3600" b="1" dirty="0">
              <a:latin typeface="Garamond" panose="02020404030301010803" pitchFamily="18" charset="0"/>
              <a:ea typeface="Darker Grotesque"/>
              <a:cs typeface="Darker Grotesque"/>
              <a:sym typeface="Darker Grotesque"/>
            </a:endParaRPr>
          </a:p>
        </p:txBody>
      </p:sp>
      <p:sp>
        <p:nvSpPr>
          <p:cNvPr id="106" name="Google Shape;106;p4"/>
          <p:cNvSpPr>
            <a:spLocks noGrp="1"/>
          </p:cNvSpPr>
          <p:nvPr>
            <p:ph type="sldNum" idx="12"/>
          </p:nvPr>
        </p:nvSpPr>
        <p:spPr>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6</a:t>
            </a:fld>
            <a:endParaRPr dirty="0"/>
          </a:p>
        </p:txBody>
      </p:sp>
      <p:sp>
        <p:nvSpPr>
          <p:cNvPr id="3" name="Rectangle 2"/>
          <p:cNvSpPr/>
          <p:nvPr/>
        </p:nvSpPr>
        <p:spPr>
          <a:xfrm>
            <a:off x="260386" y="1314451"/>
            <a:ext cx="8623228" cy="5416868"/>
          </a:xfrm>
          <a:prstGeom prst="rect">
            <a:avLst/>
          </a:prstGeom>
        </p:spPr>
        <p:txBody>
          <a:bodyPr wrap="square">
            <a:spAutoFit/>
          </a:bodyPr>
          <a:lstStyle/>
          <a:p>
            <a:pPr lvl="0"/>
            <a:r>
              <a:rPr lang="en-US" sz="2000" u="sng" dirty="0">
                <a:latin typeface="Times New Roman" panose="02020603050405020304" pitchFamily="18" charset="0"/>
                <a:cs typeface="Times New Roman" panose="02020603050405020304" pitchFamily="18" charset="0"/>
              </a:rPr>
              <a:t>Bring the Island’s organizations and resources together in an intentional and specific manner to create a transparent, well-coordinated, and accessible OUD/SUD service and support continuum for residents and visitors of Martha’s Vineyard</a:t>
            </a:r>
            <a:r>
              <a:rPr lang="en-US" sz="2000" dirty="0">
                <a:latin typeface="Times New Roman" panose="02020603050405020304" pitchFamily="18" charset="0"/>
                <a:cs typeface="Times New Roman" panose="02020603050405020304" pitchFamily="18" charset="0"/>
              </a:rPr>
              <a:t>.  </a:t>
            </a:r>
          </a:p>
          <a:p>
            <a:r>
              <a:rPr lang="en-US" sz="1800" dirty="0">
                <a:latin typeface="Times New Roman" panose="02020603050405020304" pitchFamily="18" charset="0"/>
                <a:cs typeface="Times New Roman" panose="02020603050405020304" pitchFamily="18" charset="0"/>
              </a:rPr>
              <a:t> </a:t>
            </a:r>
          </a:p>
          <a:p>
            <a:pPr lvl="1" algn="ctr"/>
            <a:r>
              <a:rPr lang="en-US" sz="1600" dirty="0">
                <a:latin typeface="Times New Roman" panose="02020603050405020304" pitchFamily="18" charset="0"/>
                <a:cs typeface="Times New Roman" panose="02020603050405020304" pitchFamily="18" charset="0"/>
              </a:rPr>
              <a:t>Martha’s Vineyard Substance Use Disorder Coalition (SUD-C)</a:t>
            </a:r>
          </a:p>
          <a:p>
            <a:pPr lvl="1" algn="ctr"/>
            <a:r>
              <a:rPr lang="en-US" sz="1600" dirty="0">
                <a:latin typeface="Times New Roman" panose="02020603050405020304" pitchFamily="18" charset="0"/>
                <a:cs typeface="Times New Roman" panose="02020603050405020304" pitchFamily="18" charset="0"/>
              </a:rPr>
              <a:t>Martha’s Vineyard Public Schools (MVYPS)</a:t>
            </a:r>
          </a:p>
          <a:p>
            <a:pPr lvl="1" algn="ctr"/>
            <a:r>
              <a:rPr lang="en-US" sz="1600" dirty="0">
                <a:latin typeface="Times New Roman" panose="02020603050405020304" pitchFamily="18" charset="0"/>
                <a:cs typeface="Times New Roman" panose="02020603050405020304" pitchFamily="18" charset="0"/>
              </a:rPr>
              <a:t>Martha’s Vineyard Public Charter School (MVPCS) </a:t>
            </a:r>
          </a:p>
          <a:p>
            <a:pPr lvl="1" algn="ctr"/>
            <a:r>
              <a:rPr lang="en-US" sz="1600" dirty="0">
                <a:latin typeface="Times New Roman" panose="02020603050405020304" pitchFamily="18" charset="0"/>
                <a:cs typeface="Times New Roman" panose="02020603050405020304" pitchFamily="18" charset="0"/>
              </a:rPr>
              <a:t>Health Imperatives/AIDS Alliance Support Group of Cape Cod (ASGCC)</a:t>
            </a:r>
          </a:p>
          <a:p>
            <a:pPr lvl="1" algn="ctr"/>
            <a:r>
              <a:rPr lang="en-US" sz="1600" dirty="0">
                <a:latin typeface="Times New Roman" panose="02020603050405020304" pitchFamily="18" charset="0"/>
                <a:cs typeface="Times New Roman" panose="02020603050405020304" pitchFamily="18" charset="0"/>
              </a:rPr>
              <a:t>Healthy Aging Martha’s Vineyard</a:t>
            </a:r>
          </a:p>
          <a:p>
            <a:pPr lvl="1" algn="ctr"/>
            <a:r>
              <a:rPr lang="en-US" sz="1600" dirty="0">
                <a:latin typeface="Times New Roman" panose="02020603050405020304" pitchFamily="18" charset="0"/>
                <a:cs typeface="Times New Roman" panose="02020603050405020304" pitchFamily="18" charset="0"/>
              </a:rPr>
              <a:t>National Alliance on Mental Illness of Cape Cod/Islands (NAMI)</a:t>
            </a:r>
          </a:p>
          <a:p>
            <a:pPr lvl="1" algn="ctr"/>
            <a:r>
              <a:rPr lang="en-US" sz="1600" dirty="0">
                <a:latin typeface="Times New Roman" panose="02020603050405020304" pitchFamily="18" charset="0"/>
                <a:cs typeface="Times New Roman" panose="02020603050405020304" pitchFamily="18" charset="0"/>
              </a:rPr>
              <a:t>Dukes County Superior Court</a:t>
            </a:r>
          </a:p>
          <a:p>
            <a:pPr lvl="1" algn="ctr"/>
            <a:r>
              <a:rPr lang="en-US" sz="1600" dirty="0">
                <a:latin typeface="Times New Roman" panose="02020603050405020304" pitchFamily="18" charset="0"/>
                <a:cs typeface="Times New Roman" panose="02020603050405020304" pitchFamily="18" charset="0"/>
              </a:rPr>
              <a:t>Dukes County</a:t>
            </a:r>
          </a:p>
          <a:p>
            <a:pPr lvl="1" algn="ctr"/>
            <a:r>
              <a:rPr lang="en-US" sz="1600" dirty="0">
                <a:latin typeface="Times New Roman" panose="02020603050405020304" pitchFamily="18" charset="0"/>
                <a:cs typeface="Times New Roman" panose="02020603050405020304" pitchFamily="18" charset="0"/>
              </a:rPr>
              <a:t>Dukes County Health Council </a:t>
            </a:r>
          </a:p>
          <a:p>
            <a:pPr lvl="1" algn="ctr"/>
            <a:r>
              <a:rPr lang="en-US" sz="1600" u="sng" dirty="0">
                <a:latin typeface="Times New Roman" panose="02020603050405020304" pitchFamily="18" charset="0"/>
                <a:cs typeface="Times New Roman" panose="02020603050405020304" pitchFamily="18" charset="0"/>
              </a:rPr>
              <a:t>Police Departments from all six Island Towns, as supported by the Police Chiefs </a:t>
            </a:r>
          </a:p>
          <a:p>
            <a:pPr algn="ctr"/>
            <a:r>
              <a:rPr lang="en-US" sz="1600" u="sng" dirty="0">
                <a:latin typeface="Times New Roman" panose="02020603050405020304" pitchFamily="18" charset="0"/>
                <a:cs typeface="Times New Roman" panose="02020603050405020304" pitchFamily="18" charset="0"/>
              </a:rPr>
              <a:t>Association</a:t>
            </a:r>
          </a:p>
          <a:p>
            <a:pPr lvl="2" algn="ctr"/>
            <a:r>
              <a:rPr lang="en-US" sz="1200" dirty="0">
                <a:latin typeface="Times New Roman" panose="02020603050405020304" pitchFamily="18" charset="0"/>
                <a:cs typeface="Times New Roman" panose="02020603050405020304" pitchFamily="18" charset="0"/>
              </a:rPr>
              <a:t>     Aquinnah</a:t>
            </a:r>
          </a:p>
          <a:p>
            <a:pPr lvl="2" algn="ctr"/>
            <a:r>
              <a:rPr lang="en-US" sz="1200" dirty="0">
                <a:latin typeface="Times New Roman" panose="02020603050405020304" pitchFamily="18" charset="0"/>
                <a:cs typeface="Times New Roman" panose="02020603050405020304" pitchFamily="18" charset="0"/>
              </a:rPr>
              <a:t>     Chilmark</a:t>
            </a:r>
          </a:p>
          <a:p>
            <a:pPr lvl="2" algn="ctr"/>
            <a:r>
              <a:rPr lang="en-US" sz="1200" dirty="0">
                <a:latin typeface="Times New Roman" panose="02020603050405020304" pitchFamily="18" charset="0"/>
                <a:cs typeface="Times New Roman" panose="02020603050405020304" pitchFamily="18" charset="0"/>
              </a:rPr>
              <a:t>     Edgartown</a:t>
            </a:r>
          </a:p>
          <a:p>
            <a:pPr lvl="2" algn="ctr"/>
            <a:r>
              <a:rPr lang="en-US" sz="1200" dirty="0">
                <a:latin typeface="Times New Roman" panose="02020603050405020304" pitchFamily="18" charset="0"/>
                <a:cs typeface="Times New Roman" panose="02020603050405020304" pitchFamily="18" charset="0"/>
              </a:rPr>
              <a:t>     Oak Bluffs </a:t>
            </a:r>
          </a:p>
          <a:p>
            <a:pPr lvl="2" algn="ctr"/>
            <a:r>
              <a:rPr lang="en-US" sz="1200" dirty="0">
                <a:latin typeface="Times New Roman" panose="02020603050405020304" pitchFamily="18" charset="0"/>
                <a:cs typeface="Times New Roman" panose="02020603050405020304" pitchFamily="18" charset="0"/>
              </a:rPr>
              <a:t>     Tisbury</a:t>
            </a:r>
          </a:p>
          <a:p>
            <a:pPr lvl="2" algn="ctr"/>
            <a:r>
              <a:rPr lang="en-US" sz="1200" dirty="0">
                <a:latin typeface="Times New Roman" panose="02020603050405020304" pitchFamily="18" charset="0"/>
                <a:cs typeface="Times New Roman" panose="02020603050405020304" pitchFamily="18" charset="0"/>
              </a:rPr>
              <a:t>     West Tisbury</a:t>
            </a:r>
          </a:p>
        </p:txBody>
      </p:sp>
    </p:spTree>
    <p:extLst>
      <p:ext uri="{BB962C8B-B14F-4D97-AF65-F5344CB8AC3E}">
        <p14:creationId xmlns:p14="http://schemas.microsoft.com/office/powerpoint/2010/main" val="142007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600"/>
              <a:buFont typeface="Arial"/>
              <a:buNone/>
            </a:pPr>
            <a:r>
              <a:rPr lang="en-US" sz="3600" b="1" cap="small" dirty="0">
                <a:latin typeface="Garamond" panose="02020404030301010803" pitchFamily="18" charset="0"/>
                <a:ea typeface="Darker Grotesque"/>
                <a:cs typeface="Darker Grotesque"/>
                <a:sym typeface="Darker Grotesque"/>
              </a:rPr>
              <a:t>Goals – GOAL 3</a:t>
            </a:r>
            <a:endParaRPr sz="3600" b="1" dirty="0">
              <a:latin typeface="Garamond" panose="02020404030301010803" pitchFamily="18" charset="0"/>
              <a:ea typeface="Darker Grotesque"/>
              <a:cs typeface="Darker Grotesque"/>
              <a:sym typeface="Darker Grotesque"/>
            </a:endParaRPr>
          </a:p>
        </p:txBody>
      </p:sp>
      <p:sp>
        <p:nvSpPr>
          <p:cNvPr id="106" name="Google Shape;106;p4"/>
          <p:cNvSpPr>
            <a:spLocks noGrp="1"/>
          </p:cNvSpPr>
          <p:nvPr>
            <p:ph type="sldNum" idx="12"/>
          </p:nvPr>
        </p:nvSpPr>
        <p:spPr>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7</a:t>
            </a:fld>
            <a:endParaRPr dirty="0"/>
          </a:p>
        </p:txBody>
      </p:sp>
      <p:sp>
        <p:nvSpPr>
          <p:cNvPr id="3" name="Rectangle 2"/>
          <p:cNvSpPr/>
          <p:nvPr/>
        </p:nvSpPr>
        <p:spPr>
          <a:xfrm>
            <a:off x="196361" y="1751617"/>
            <a:ext cx="8141677" cy="3447098"/>
          </a:xfrm>
          <a:prstGeom prst="rect">
            <a:avLst/>
          </a:prstGeom>
        </p:spPr>
        <p:txBody>
          <a:bodyPr wrap="square">
            <a:spAutoFit/>
          </a:bodyPr>
          <a:lstStyle/>
          <a:p>
            <a:pPr lvl="0"/>
            <a:r>
              <a:rPr lang="en-US" sz="2000" u="sng" dirty="0">
                <a:latin typeface="Times New Roman" panose="02020603050405020304" pitchFamily="18" charset="0"/>
                <a:cs typeface="Times New Roman" panose="02020603050405020304" pitchFamily="18" charset="0"/>
              </a:rPr>
              <a:t>Innovate and launch new (or strengthened) services, supports, and/or structures to address noted gaps in Prevention, Intervention, Treatment, and Recovery Management on Martha’s Vineyard</a:t>
            </a:r>
            <a:r>
              <a:rPr lang="en-US" sz="2000" dirty="0">
                <a:latin typeface="Times New Roman" panose="02020603050405020304" pitchFamily="18" charset="0"/>
                <a:cs typeface="Times New Roman" panose="02020603050405020304" pitchFamily="18" charset="0"/>
              </a:rPr>
              <a:t>.  </a:t>
            </a:r>
          </a:p>
          <a:p>
            <a:r>
              <a:rPr lang="en-US" sz="1800" dirty="0">
                <a:latin typeface="Times New Roman" panose="02020603050405020304" pitchFamily="18" charset="0"/>
                <a:cs typeface="Times New Roman" panose="02020603050405020304" pitchFamily="18" charset="0"/>
              </a:rPr>
              <a:t> </a:t>
            </a:r>
          </a:p>
          <a:p>
            <a:pPr lvl="1"/>
            <a:endParaRPr lang="en-US" b="1" dirty="0">
              <a:latin typeface="Times New Roman" panose="02020603050405020304" pitchFamily="18" charset="0"/>
              <a:cs typeface="Times New Roman" panose="02020603050405020304" pitchFamily="18" charset="0"/>
            </a:endParaRPr>
          </a:p>
          <a:p>
            <a:pPr lvl="1" algn="ctr"/>
            <a:r>
              <a:rPr lang="en-US" b="1" dirty="0">
                <a:latin typeface="Times New Roman" panose="02020603050405020304" pitchFamily="18" charset="0"/>
                <a:cs typeface="Times New Roman" panose="02020603050405020304" pitchFamily="18" charset="0"/>
              </a:rPr>
              <a:t>Partnering Behavioral and Physical Health Program</a:t>
            </a:r>
            <a:r>
              <a:rPr lang="en-US" dirty="0">
                <a:latin typeface="Times New Roman" panose="02020603050405020304" pitchFamily="18" charset="0"/>
                <a:cs typeface="Times New Roman" panose="02020603050405020304" pitchFamily="18" charset="0"/>
              </a:rPr>
              <a:t>.</a:t>
            </a:r>
          </a:p>
          <a:p>
            <a:pPr algn="ctr"/>
            <a:r>
              <a:rPr lang="en-US" dirty="0">
                <a:latin typeface="Times New Roman" panose="02020603050405020304" pitchFamily="18" charset="0"/>
                <a:cs typeface="Times New Roman" panose="02020603050405020304" pitchFamily="18" charset="0"/>
              </a:rPr>
              <a:t> </a:t>
            </a:r>
          </a:p>
          <a:p>
            <a:pPr lvl="1" algn="ctr"/>
            <a:r>
              <a:rPr lang="en-US" b="1" dirty="0">
                <a:latin typeface="Times New Roman" panose="02020603050405020304" pitchFamily="18" charset="0"/>
                <a:cs typeface="Times New Roman" panose="02020603050405020304" pitchFamily="18" charset="0"/>
              </a:rPr>
              <a:t>Outpatient Detoxification </a:t>
            </a:r>
          </a:p>
          <a:p>
            <a:pPr lvl="1" algn="ctr"/>
            <a:r>
              <a:rPr lang="en-US" dirty="0">
                <a:latin typeface="Times New Roman" panose="02020603050405020304" pitchFamily="18" charset="0"/>
                <a:cs typeface="Times New Roman" panose="02020603050405020304" pitchFamily="18" charset="0"/>
              </a:rPr>
              <a:t> </a:t>
            </a:r>
          </a:p>
          <a:p>
            <a:pPr lvl="1" algn="ctr"/>
            <a:r>
              <a:rPr lang="en-US" b="1" dirty="0">
                <a:latin typeface="Times New Roman" panose="02020603050405020304" pitchFamily="18" charset="0"/>
                <a:cs typeface="Times New Roman" panose="02020603050405020304" pitchFamily="18" charset="0"/>
              </a:rPr>
              <a:t>Network Care Coordination Program</a:t>
            </a:r>
          </a:p>
          <a:p>
            <a:pPr lvl="1" algn="ctr"/>
            <a:r>
              <a:rPr lang="en-US" dirty="0">
                <a:latin typeface="Times New Roman" panose="02020603050405020304" pitchFamily="18" charset="0"/>
                <a:cs typeface="Times New Roman" panose="02020603050405020304" pitchFamily="18" charset="0"/>
              </a:rPr>
              <a:t> </a:t>
            </a:r>
          </a:p>
          <a:p>
            <a:pPr lvl="1" algn="ctr"/>
            <a:r>
              <a:rPr lang="en-US" b="1" dirty="0">
                <a:latin typeface="Times New Roman" panose="02020603050405020304" pitchFamily="18" charset="0"/>
                <a:cs typeface="Times New Roman" panose="02020603050405020304" pitchFamily="18" charset="0"/>
              </a:rPr>
              <a:t>Co-Responder Program</a:t>
            </a:r>
          </a:p>
          <a:p>
            <a:pPr lvl="1" algn="ctr"/>
            <a:endParaRPr lang="en-US" dirty="0">
              <a:latin typeface="Times New Roman" panose="02020603050405020304" pitchFamily="18" charset="0"/>
              <a:cs typeface="Times New Roman" panose="02020603050405020304" pitchFamily="18" charset="0"/>
            </a:endParaRPr>
          </a:p>
          <a:p>
            <a:pPr lvl="1" algn="ctr"/>
            <a:r>
              <a:rPr lang="en-US" b="1" dirty="0">
                <a:latin typeface="Times New Roman" panose="02020603050405020304" pitchFamily="18" charset="0"/>
                <a:cs typeface="Times New Roman" panose="02020603050405020304" pitchFamily="18" charset="0"/>
              </a:rPr>
              <a:t>Client and Community Access Team (C-CAT)</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066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6" name="Google Shape;106;p4"/>
          <p:cNvSpPr>
            <a:spLocks noGrp="1"/>
          </p:cNvSpPr>
          <p:nvPr>
            <p:ph type="sldNum" idx="12"/>
          </p:nvPr>
        </p:nvSpPr>
        <p:spPr>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8</a:t>
            </a:fld>
            <a:endParaRPr dirty="0"/>
          </a:p>
        </p:txBody>
      </p:sp>
      <p:sp>
        <p:nvSpPr>
          <p:cNvPr id="3" name="Rectangle 2"/>
          <p:cNvSpPr/>
          <p:nvPr/>
        </p:nvSpPr>
        <p:spPr>
          <a:xfrm>
            <a:off x="134471" y="187349"/>
            <a:ext cx="8141677" cy="5970865"/>
          </a:xfrm>
          <a:prstGeom prst="rect">
            <a:avLst/>
          </a:prstGeom>
        </p:spPr>
        <p:txBody>
          <a:bodyPr wrap="square">
            <a:spAutoFit/>
          </a:bodyPr>
          <a:lstStyle/>
          <a:p>
            <a:pPr lvl="1"/>
            <a:r>
              <a:rPr lang="en-US" sz="1600" b="1" u="sng" cap="small" dirty="0">
                <a:solidFill>
                  <a:srgbClr val="9900CC"/>
                </a:solidFill>
                <a:latin typeface="Times New Roman" panose="02020603050405020304" pitchFamily="18" charset="0"/>
                <a:cs typeface="Times New Roman" panose="02020603050405020304" pitchFamily="18" charset="0"/>
              </a:rPr>
              <a:t>Network Care Coordination Program</a:t>
            </a:r>
          </a:p>
          <a:p>
            <a:pPr marL="2857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Voluntary client enrollment.</a:t>
            </a:r>
          </a:p>
          <a:p>
            <a:pPr marL="2857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Leverages and improves on </a:t>
            </a:r>
            <a:r>
              <a:rPr lang="en-US" i="1" dirty="0">
                <a:latin typeface="Times New Roman" panose="02020603050405020304" pitchFamily="18" charset="0"/>
                <a:cs typeface="Times New Roman" panose="02020603050405020304" pitchFamily="18" charset="0"/>
              </a:rPr>
              <a:t>existing </a:t>
            </a:r>
            <a:r>
              <a:rPr lang="en-US" dirty="0">
                <a:latin typeface="Times New Roman" panose="02020603050405020304" pitchFamily="18" charset="0"/>
                <a:cs typeface="Times New Roman" panose="02020603050405020304" pitchFamily="18" charset="0"/>
              </a:rPr>
              <a:t>Care Coordination resources </a:t>
            </a:r>
          </a:p>
          <a:p>
            <a:pPr marL="2857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Care Coordination Network (MVH, MVCS, Gosnold, IHC, VH) works as collaborative team w/client to create access pathways to Behavioral Health, Physical Health, Recovery Support, Mutual Aid/Self-Help, Housing, Transportation, Employment, and other community-based resources on Martha’s Vineyard. Vineyard House; and builds on this existing constellation of resources to cultivate a “specialization” in care coordination for individuals affected with OUD/SUD.</a:t>
            </a:r>
          </a:p>
          <a:p>
            <a:pPr lvl="1"/>
            <a:endParaRPr lang="en-US" b="1" dirty="0">
              <a:latin typeface="Times New Roman" panose="02020603050405020304" pitchFamily="18" charset="0"/>
              <a:cs typeface="Times New Roman" panose="02020603050405020304" pitchFamily="18" charset="0"/>
            </a:endParaRPr>
          </a:p>
          <a:p>
            <a:pPr lvl="1"/>
            <a:r>
              <a:rPr lang="en-US" sz="1600" b="1" cap="small" dirty="0">
                <a:solidFill>
                  <a:srgbClr val="00B050"/>
                </a:solidFill>
                <a:latin typeface="Times New Roman" panose="02020603050405020304" pitchFamily="18" charset="0"/>
                <a:cs typeface="Times New Roman" panose="02020603050405020304" pitchFamily="18" charset="0"/>
              </a:rPr>
              <a:t>Partnering Behavioral and Physical Health Program</a:t>
            </a:r>
            <a:r>
              <a:rPr lang="en-US" sz="1600" cap="small" dirty="0">
                <a:solidFill>
                  <a:srgbClr val="00B050"/>
                </a:solidFill>
                <a:latin typeface="Times New Roman" panose="02020603050405020304" pitchFamily="18" charset="0"/>
                <a:cs typeface="Times New Roman" panose="02020603050405020304" pitchFamily="18" charset="0"/>
              </a:rPr>
              <a:t> </a:t>
            </a:r>
          </a:p>
          <a:p>
            <a:pPr marL="2857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Explored between MVCS, MVH, and Island Health Care.  </a:t>
            </a:r>
          </a:p>
          <a:p>
            <a:pPr marL="2857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Client receiving a behavioral health service at MVCS will have access to a physical health encounter during the same or proximate session.</a:t>
            </a:r>
          </a:p>
          <a:p>
            <a:r>
              <a:rPr lang="en-US"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lvl="1"/>
            <a:r>
              <a:rPr lang="en-US" sz="1600" b="1" cap="small" dirty="0">
                <a:solidFill>
                  <a:srgbClr val="FF0000"/>
                </a:solidFill>
                <a:latin typeface="Times New Roman" panose="02020603050405020304" pitchFamily="18" charset="0"/>
                <a:cs typeface="Times New Roman" panose="02020603050405020304" pitchFamily="18" charset="0"/>
              </a:rPr>
              <a:t>Outpatient Detoxification Services</a:t>
            </a:r>
            <a:r>
              <a:rPr lang="en-US" sz="1600" b="1"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MVCS to provide Islanders with an on-Island detoxification option.   </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sz="1600" b="1" cap="small" dirty="0">
                <a:solidFill>
                  <a:schemeClr val="tx1">
                    <a:lumMod val="60000"/>
                    <a:lumOff val="40000"/>
                  </a:schemeClr>
                </a:solidFill>
                <a:latin typeface="Times New Roman" panose="02020603050405020304" pitchFamily="18" charset="0"/>
                <a:cs typeface="Times New Roman" panose="02020603050405020304" pitchFamily="18" charset="0"/>
              </a:rPr>
              <a:t>Co-Responder Program </a:t>
            </a:r>
          </a:p>
          <a:p>
            <a:pPr marL="2857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Law enforcement + MVCS Enhanced Urgent Care to provide joint law enforcement/mental health response for individuals with OUD/SUD and co-occurring mental health conditions     </a:t>
            </a:r>
          </a:p>
          <a:p>
            <a:r>
              <a:rPr lang="en-US" dirty="0">
                <a:latin typeface="Times New Roman" panose="02020603050405020304" pitchFamily="18" charset="0"/>
                <a:cs typeface="Times New Roman" panose="02020603050405020304" pitchFamily="18" charset="0"/>
              </a:rPr>
              <a:t> </a:t>
            </a:r>
          </a:p>
          <a:p>
            <a:r>
              <a:rPr lang="en-US" sz="1600" b="1" cap="small" dirty="0">
                <a:solidFill>
                  <a:schemeClr val="accent3">
                    <a:lumMod val="75000"/>
                  </a:schemeClr>
                </a:solidFill>
                <a:latin typeface="Times New Roman" panose="02020603050405020304" pitchFamily="18" charset="0"/>
                <a:cs typeface="Times New Roman" panose="02020603050405020304" pitchFamily="18" charset="0"/>
              </a:rPr>
              <a:t>Client and Community Access Team (C-CAT) </a:t>
            </a:r>
            <a:r>
              <a:rPr lang="en-US" dirty="0">
                <a:latin typeface="Times New Roman" panose="02020603050405020304" pitchFamily="18" charset="0"/>
                <a:cs typeface="Times New Roman" panose="02020603050405020304" pitchFamily="18" charset="0"/>
              </a:rPr>
              <a:t>part of MVCS 2022 – 2024 Strategic Plan                                    Leveraged to the SCEP to provide translation and interpretation services for                                                    non-English speaking populations experiencing access and health disparities                                                               due to cultural and linguistic barriers.  </a:t>
            </a: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805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F0264F-0B94-4AD2-AEC1-3AAEE4FC3ED0}"/>
              </a:ext>
            </a:extLst>
          </p:cNvPr>
          <p:cNvSpPr>
            <a:spLocks noGrp="1"/>
          </p:cNvSpPr>
          <p:nvPr>
            <p:ph type="title"/>
          </p:nvPr>
        </p:nvSpPr>
        <p:spPr/>
        <p:txBody>
          <a:bodyPr/>
          <a:lstStyle/>
          <a:p>
            <a:endParaRPr lang="en-US" dirty="0"/>
          </a:p>
        </p:txBody>
      </p:sp>
      <p:sp>
        <p:nvSpPr>
          <p:cNvPr id="7" name="Picture Placeholder 6">
            <a:extLst>
              <a:ext uri="{FF2B5EF4-FFF2-40B4-BE49-F238E27FC236}">
                <a16:creationId xmlns:a16="http://schemas.microsoft.com/office/drawing/2014/main" id="{3FAF7167-44D3-48A7-B021-CE35EC66B551}"/>
              </a:ext>
            </a:extLst>
          </p:cNvPr>
          <p:cNvSpPr>
            <a:spLocks noGrp="1"/>
          </p:cNvSpPr>
          <p:nvPr>
            <p:ph type="pic" idx="2"/>
          </p:nvPr>
        </p:nvSpPr>
        <p:spPr/>
      </p:sp>
      <p:sp>
        <p:nvSpPr>
          <p:cNvPr id="6" name="Text Placeholder 5">
            <a:extLst>
              <a:ext uri="{FF2B5EF4-FFF2-40B4-BE49-F238E27FC236}">
                <a16:creationId xmlns:a16="http://schemas.microsoft.com/office/drawing/2014/main" id="{A5E3CA2C-4F1F-406A-A766-4F50FB914F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7EC53C-54ED-4AC1-9144-E4077DCA2C4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dirty="0"/>
          </a:p>
        </p:txBody>
      </p:sp>
      <p:pic>
        <p:nvPicPr>
          <p:cNvPr id="2" name="Picture 1"/>
          <p:cNvPicPr>
            <a:picLocks noChangeAspect="1"/>
          </p:cNvPicPr>
          <p:nvPr/>
        </p:nvPicPr>
        <p:blipFill>
          <a:blip r:embed="rId2"/>
          <a:stretch>
            <a:fillRect/>
          </a:stretch>
        </p:blipFill>
        <p:spPr>
          <a:xfrm>
            <a:off x="-915166" y="-62400"/>
            <a:ext cx="10974332" cy="6982799"/>
          </a:xfrm>
          <a:prstGeom prst="rect">
            <a:avLst/>
          </a:prstGeom>
        </p:spPr>
      </p:pic>
    </p:spTree>
    <p:extLst>
      <p:ext uri="{BB962C8B-B14F-4D97-AF65-F5344CB8AC3E}">
        <p14:creationId xmlns:p14="http://schemas.microsoft.com/office/powerpoint/2010/main" val="720249427"/>
      </p:ext>
    </p:extLst>
  </p:cSld>
  <p:clrMapOvr>
    <a:masterClrMapping/>
  </p:clrMapOvr>
</p:sld>
</file>

<file path=ppt/theme/theme1.xml><?xml version="1.0" encoding="utf-8"?>
<a:theme xmlns:a="http://schemas.openxmlformats.org/drawingml/2006/main" name="Adjacency">
  <a:themeElements>
    <a:clrScheme name="MVCS Branding">
      <a:dk1>
        <a:srgbClr val="003DA5"/>
      </a:dk1>
      <a:lt1>
        <a:srgbClr val="FFFFFF"/>
      </a:lt1>
      <a:dk2>
        <a:srgbClr val="003DA5"/>
      </a:dk2>
      <a:lt2>
        <a:srgbClr val="F3F2DC"/>
      </a:lt2>
      <a:accent1>
        <a:srgbClr val="0077C8"/>
      </a:accent1>
      <a:accent2>
        <a:srgbClr val="3A913F"/>
      </a:accent2>
      <a:accent3>
        <a:srgbClr val="E87722"/>
      </a:accent3>
      <a:accent4>
        <a:srgbClr val="A6192E"/>
      </a:accent4>
      <a:accent5>
        <a:srgbClr val="D8D8D8"/>
      </a:accent5>
      <a:accent6>
        <a:srgbClr val="3B3B4B"/>
      </a:accent6>
      <a:hlink>
        <a:srgbClr val="0000FF"/>
      </a:hlink>
      <a:folHlink>
        <a:srgbClr val="0077C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4104</TotalTime>
  <Words>913</Words>
  <Application>Microsoft Office PowerPoint</Application>
  <PresentationFormat>On-screen Show (4:3)</PresentationFormat>
  <Paragraphs>138</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Times New Roman</vt:lpstr>
      <vt:lpstr>Symbol</vt:lpstr>
      <vt:lpstr>Darker Grotesque</vt:lpstr>
      <vt:lpstr>Garamond</vt:lpstr>
      <vt:lpstr>Calibri</vt:lpstr>
      <vt:lpstr>Adjacency</vt:lpstr>
      <vt:lpstr>            Rural Communities Opioid Response Program-Implementation  Funding Opportunity Number: HRSA-22-057  Funding Opportunity Types: New and Competing Continuation  Assistance Listings (CFDA) Number: 93.912  </vt:lpstr>
      <vt:lpstr>Overview</vt:lpstr>
      <vt:lpstr>Target Population</vt:lpstr>
      <vt:lpstr>Partners</vt:lpstr>
      <vt:lpstr>Goals – GOAL 1</vt:lpstr>
      <vt:lpstr>Goals – GOAL 2</vt:lpstr>
      <vt:lpstr>Goals – GOAL 3</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Marketing &amp; Communications</dc:title>
  <dc:creator>Taylor Achin</dc:creator>
  <cp:lastModifiedBy>Elizabeth Folcarelli</cp:lastModifiedBy>
  <cp:revision>95</cp:revision>
  <cp:lastPrinted>2021-08-12T13:46:24Z</cp:lastPrinted>
  <dcterms:created xsi:type="dcterms:W3CDTF">2020-05-27T17:40:07Z</dcterms:created>
  <dcterms:modified xsi:type="dcterms:W3CDTF">2022-01-20T12:19:44Z</dcterms:modified>
</cp:coreProperties>
</file>