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62" r:id="rId4"/>
    <p:sldId id="257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5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A1844-68BC-43DA-8CB4-99B180CBC222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5AA6E-B32D-46AF-A339-AFEF2868E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66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 is based on MPH student work over </a:t>
            </a:r>
            <a:r>
              <a:rPr lang="en-US" dirty="0" err="1" smtClean="0"/>
              <a:t>tAutumn</a:t>
            </a:r>
            <a:r>
              <a:rPr lang="en-US" dirty="0" smtClean="0"/>
              <a:t> of 2021</a:t>
            </a:r>
          </a:p>
          <a:p>
            <a:r>
              <a:rPr lang="en-US" dirty="0" smtClean="0"/>
              <a:t>Every one has had the </a:t>
            </a:r>
            <a:r>
              <a:rPr lang="en-US" dirty="0" err="1" smtClean="0"/>
              <a:t>opportubity</a:t>
            </a:r>
            <a:r>
              <a:rPr lang="en-US" dirty="0" smtClean="0"/>
              <a:t> to contribute and review</a:t>
            </a:r>
          </a:p>
          <a:p>
            <a:r>
              <a:rPr lang="en-US" dirty="0" smtClean="0"/>
              <a:t>Overwhelmingly have established direction and </a:t>
            </a:r>
          </a:p>
          <a:p>
            <a:r>
              <a:rPr lang="en-US" dirty="0" smtClean="0"/>
              <a:t>Move to accept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5AA6E-B32D-46AF-A339-AFEF2868EE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5AA6E-B32D-46AF-A339-AFEF2868EE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3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5AA6E-B32D-46AF-A339-AFEF2868EE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60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5AA6E-B32D-46AF-A339-AFEF2868EE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26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5AA6E-B32D-46AF-A339-AFEF2868EE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0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5AA6E-B32D-46AF-A339-AFEF2868EE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5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082" y="569843"/>
            <a:ext cx="8871107" cy="543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0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</a:t>
            </a:r>
            <a:r>
              <a:rPr lang="en-US" dirty="0" err="1" smtClean="0"/>
              <a:t>MarCom</a:t>
            </a:r>
            <a:r>
              <a:rPr lang="en-US" dirty="0" smtClean="0"/>
              <a:t> survey is driving future action for the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Members believe:</a:t>
            </a:r>
          </a:p>
          <a:p>
            <a:pPr lvl="1"/>
            <a:r>
              <a:rPr lang="en-US" sz="2800" dirty="0" smtClean="0"/>
              <a:t>Need a community presence</a:t>
            </a:r>
          </a:p>
          <a:p>
            <a:pPr lvl="1"/>
            <a:r>
              <a:rPr lang="en-US" sz="2800" dirty="0" smtClean="0"/>
              <a:t>Should have a marketing methodology</a:t>
            </a:r>
          </a:p>
          <a:p>
            <a:pPr lvl="1"/>
            <a:r>
              <a:rPr lang="en-US" sz="2800" dirty="0" smtClean="0"/>
              <a:t>Need for </a:t>
            </a:r>
            <a:r>
              <a:rPr lang="en-US" sz="2800" dirty="0"/>
              <a:t> </a:t>
            </a:r>
            <a:r>
              <a:rPr lang="en-US" sz="2800" dirty="0" smtClean="0"/>
              <a:t>budget for acquisition of resources</a:t>
            </a:r>
          </a:p>
          <a:p>
            <a:pPr lvl="1"/>
            <a:r>
              <a:rPr lang="en-US" sz="2800" dirty="0"/>
              <a:t>E</a:t>
            </a:r>
            <a:r>
              <a:rPr lang="en-US" sz="2800" dirty="0" smtClean="0"/>
              <a:t>nlisting and featuring member expertise is reasonable and acceptable</a:t>
            </a:r>
          </a:p>
          <a:p>
            <a:pPr lvl="1"/>
            <a:r>
              <a:rPr lang="en-US" sz="2800" dirty="0" smtClean="0"/>
              <a:t>Sponsorships and endorsements are an important activity for the Council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699" y="1949327"/>
            <a:ext cx="8911687" cy="12974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Call to accept the </a:t>
            </a:r>
            <a:r>
              <a:rPr lang="en-US" dirty="0" err="1" smtClean="0"/>
              <a:t>MarCom</a:t>
            </a:r>
            <a:r>
              <a:rPr lang="en-US" dirty="0" smtClean="0"/>
              <a:t> plan</a:t>
            </a:r>
            <a:br>
              <a:rPr lang="en-US" dirty="0" smtClean="0"/>
            </a:br>
            <a:r>
              <a:rPr lang="en-US" dirty="0" smtClean="0"/>
              <a:t>Mary </a:t>
            </a:r>
            <a:r>
              <a:rPr lang="en-US" dirty="0"/>
              <a:t>Jane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940" y="-2983121"/>
            <a:ext cx="10031896" cy="955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699" y="344384"/>
            <a:ext cx="8911687" cy="651361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Newspaper Column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Council members submit a brief article, 2-3 paragraphs, in their area of expertise, once every 18-24 months.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Council members submit announcements, as desired, from their agencies.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Content may based on National Health Awareness Days.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Excerpts from DCHC minutes .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62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Budget based on prior experience with similar projects will be developed and brought to the Council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402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8980</TotalTime>
  <Words>112</Words>
  <Application>Microsoft Office PowerPoint</Application>
  <PresentationFormat>Widescreen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PowerPoint Presentation</vt:lpstr>
      <vt:lpstr>Results of MarCom survey is driving future action for the Council</vt:lpstr>
      <vt:lpstr>Call to accept the MarCom plan Mary Jane </vt:lpstr>
      <vt:lpstr>PowerPoint Presentation</vt:lpstr>
      <vt:lpstr>Newspaper Column  Council members submit a brief article, 2-3 paragraphs, in their area of expertise, once every 18-24 months.  Council members submit announcements, as desired, from their agencies.  Content may based on National Health Awareness Days.  Excerpts from DCHC minutes .   </vt:lpstr>
      <vt:lpstr>Resources for Success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Samways</dc:creator>
  <cp:lastModifiedBy>Kathleen Samways</cp:lastModifiedBy>
  <cp:revision>21</cp:revision>
  <dcterms:created xsi:type="dcterms:W3CDTF">2022-01-13T14:43:38Z</dcterms:created>
  <dcterms:modified xsi:type="dcterms:W3CDTF">2022-01-25T14:38:08Z</dcterms:modified>
</cp:coreProperties>
</file>